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332" r:id="rId2"/>
    <p:sldId id="336" r:id="rId3"/>
    <p:sldId id="335" r:id="rId4"/>
    <p:sldId id="334" r:id="rId5"/>
    <p:sldId id="333" r:id="rId6"/>
    <p:sldId id="329" r:id="rId7"/>
    <p:sldId id="261" r:id="rId8"/>
    <p:sldId id="330" r:id="rId9"/>
    <p:sldId id="331" r:id="rId10"/>
    <p:sldId id="305" r:id="rId11"/>
    <p:sldId id="318" r:id="rId12"/>
    <p:sldId id="319" r:id="rId13"/>
    <p:sldId id="322" r:id="rId14"/>
    <p:sldId id="327" r:id="rId15"/>
    <p:sldId id="324" r:id="rId16"/>
    <p:sldId id="317" r:id="rId17"/>
    <p:sldId id="323" r:id="rId18"/>
    <p:sldId id="320" r:id="rId19"/>
    <p:sldId id="321" r:id="rId20"/>
    <p:sldId id="325" r:id="rId21"/>
    <p:sldId id="312" r:id="rId22"/>
    <p:sldId id="314" r:id="rId23"/>
    <p:sldId id="313" r:id="rId24"/>
    <p:sldId id="304" r:id="rId25"/>
    <p:sldId id="311" r:id="rId26"/>
    <p:sldId id="310" r:id="rId27"/>
    <p:sldId id="309" r:id="rId28"/>
    <p:sldId id="308" r:id="rId29"/>
    <p:sldId id="307" r:id="rId30"/>
    <p:sldId id="306" r:id="rId31"/>
    <p:sldId id="298" r:id="rId32"/>
    <p:sldId id="326" r:id="rId33"/>
    <p:sldId id="301" r:id="rId34"/>
    <p:sldId id="293" r:id="rId35"/>
    <p:sldId id="299" r:id="rId36"/>
    <p:sldId id="300" r:id="rId37"/>
    <p:sldId id="297" r:id="rId38"/>
    <p:sldId id="295" r:id="rId39"/>
    <p:sldId id="294" r:id="rId40"/>
    <p:sldId id="290" r:id="rId41"/>
    <p:sldId id="316" r:id="rId42"/>
    <p:sldId id="296" r:id="rId43"/>
    <p:sldId id="292" r:id="rId44"/>
    <p:sldId id="291" r:id="rId45"/>
    <p:sldId id="289" r:id="rId46"/>
    <p:sldId id="287" r:id="rId47"/>
    <p:sldId id="286" r:id="rId48"/>
    <p:sldId id="256" r:id="rId49"/>
    <p:sldId id="288" r:id="rId50"/>
    <p:sldId id="257" r:id="rId51"/>
    <p:sldId id="258" r:id="rId52"/>
    <p:sldId id="259" r:id="rId53"/>
    <p:sldId id="260" r:id="rId54"/>
    <p:sldId id="266" r:id="rId55"/>
    <p:sldId id="328" r:id="rId56"/>
    <p:sldId id="262" r:id="rId57"/>
    <p:sldId id="272" r:id="rId58"/>
    <p:sldId id="273" r:id="rId59"/>
    <p:sldId id="263" r:id="rId60"/>
    <p:sldId id="264" r:id="rId61"/>
    <p:sldId id="265" r:id="rId62"/>
    <p:sldId id="267" r:id="rId63"/>
    <p:sldId id="268" r:id="rId64"/>
    <p:sldId id="269" r:id="rId65"/>
    <p:sldId id="270" r:id="rId66"/>
    <p:sldId id="271" r:id="rId67"/>
    <p:sldId id="303" r:id="rId68"/>
    <p:sldId id="274" r:id="rId69"/>
    <p:sldId id="275" r:id="rId70"/>
    <p:sldId id="302" r:id="rId71"/>
    <p:sldId id="276" r:id="rId72"/>
    <p:sldId id="277" r:id="rId73"/>
    <p:sldId id="278" r:id="rId74"/>
    <p:sldId id="279" r:id="rId75"/>
    <p:sldId id="280" r:id="rId76"/>
    <p:sldId id="281" r:id="rId77"/>
    <p:sldId id="282" r:id="rId78"/>
    <p:sldId id="283" r:id="rId79"/>
    <p:sldId id="285" r:id="rId80"/>
    <p:sldId id="284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A2E65-CC4C-C946-B79C-4E6AA192E4CC}" v="58" dt="2022-02-17T14:55:24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7"/>
    <p:restoredTop sz="93103" autoAdjust="0"/>
  </p:normalViewPr>
  <p:slideViewPr>
    <p:cSldViewPr snapToGrid="0" snapToObjects="1">
      <p:cViewPr varScale="1">
        <p:scale>
          <a:sx n="177" d="100"/>
          <a:sy n="177" d="100"/>
        </p:scale>
        <p:origin x="10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shikawa Takako" userId="ae926d26bf656891" providerId="LiveId" clId="{2F1712FE-582C-4245-96CF-7863549DF2B1}"/>
    <pc:docChg chg="undo custSel addSld delSld modSld sldOrd">
      <pc:chgData name="Yoshikawa Takako" userId="ae926d26bf656891" providerId="LiveId" clId="{2F1712FE-582C-4245-96CF-7863549DF2B1}" dt="2022-02-15T17:41:03.054" v="7169" actId="20577"/>
      <pc:docMkLst>
        <pc:docMk/>
      </pc:docMkLst>
      <pc:sldChg chg="addSp delSp modSp mod">
        <pc:chgData name="Yoshikawa Takako" userId="ae926d26bf656891" providerId="LiveId" clId="{2F1712FE-582C-4245-96CF-7863549DF2B1}" dt="2021-12-17T21:11:03.040" v="1376" actId="207"/>
        <pc:sldMkLst>
          <pc:docMk/>
          <pc:sldMk cId="143783337" sldId="256"/>
        </pc:sldMkLst>
        <pc:spChg chg="mod">
          <ac:chgData name="Yoshikawa Takako" userId="ae926d26bf656891" providerId="LiveId" clId="{2F1712FE-582C-4245-96CF-7863549DF2B1}" dt="2021-12-17T21:11:03.040" v="1376" actId="207"/>
          <ac:spMkLst>
            <pc:docMk/>
            <pc:sldMk cId="143783337" sldId="256"/>
            <ac:spMk id="5" creationId="{00000000-0000-0000-0000-000000000000}"/>
          </ac:spMkLst>
        </pc:spChg>
        <pc:picChg chg="add mod">
          <ac:chgData name="Yoshikawa Takako" userId="ae926d26bf656891" providerId="LiveId" clId="{2F1712FE-582C-4245-96CF-7863549DF2B1}" dt="2021-12-17T21:07:33.440" v="1199" actId="1076"/>
          <ac:picMkLst>
            <pc:docMk/>
            <pc:sldMk cId="143783337" sldId="256"/>
            <ac:picMk id="2" creationId="{2FC61010-A688-454E-B0A8-6336B4D71AEB}"/>
          </ac:picMkLst>
        </pc:picChg>
        <pc:picChg chg="add del mod">
          <ac:chgData name="Yoshikawa Takako" userId="ae926d26bf656891" providerId="LiveId" clId="{2F1712FE-582C-4245-96CF-7863549DF2B1}" dt="2021-12-17T21:10:51.783" v="1373" actId="478"/>
          <ac:picMkLst>
            <pc:docMk/>
            <pc:sldMk cId="143783337" sldId="256"/>
            <ac:picMk id="3" creationId="{3A7A55A7-BE28-E646-870F-DCAA437B6724}"/>
          </ac:picMkLst>
        </pc:picChg>
        <pc:picChg chg="del">
          <ac:chgData name="Yoshikawa Takako" userId="ae926d26bf656891" providerId="LiveId" clId="{2F1712FE-582C-4245-96CF-7863549DF2B1}" dt="2021-12-17T21:07:09.614" v="1193" actId="478"/>
          <ac:picMkLst>
            <pc:docMk/>
            <pc:sldMk cId="143783337" sldId="256"/>
            <ac:picMk id="4" creationId="{00000000-0000-0000-0000-000000000000}"/>
          </ac:picMkLst>
        </pc:picChg>
        <pc:picChg chg="add mod">
          <ac:chgData name="Yoshikawa Takako" userId="ae926d26bf656891" providerId="LiveId" clId="{2F1712FE-582C-4245-96CF-7863549DF2B1}" dt="2021-12-17T21:10:50.389" v="1372" actId="167"/>
          <ac:picMkLst>
            <pc:docMk/>
            <pc:sldMk cId="143783337" sldId="256"/>
            <ac:picMk id="6" creationId="{209C229D-73A9-4B46-A28B-F14E138A6F6A}"/>
          </ac:picMkLst>
        </pc:picChg>
        <pc:picChg chg="del">
          <ac:chgData name="Yoshikawa Takako" userId="ae926d26bf656891" providerId="LiveId" clId="{2F1712FE-582C-4245-96CF-7863549DF2B1}" dt="2021-12-17T21:09:13.390" v="1258" actId="478"/>
          <ac:picMkLst>
            <pc:docMk/>
            <pc:sldMk cId="143783337" sldId="256"/>
            <ac:picMk id="7" creationId="{00000000-0000-0000-0000-000000000000}"/>
          </ac:picMkLst>
        </pc:picChg>
      </pc:sldChg>
      <pc:sldChg chg="modSp add mod">
        <pc:chgData name="Yoshikawa Takako" userId="ae926d26bf656891" providerId="LiveId" clId="{2F1712FE-582C-4245-96CF-7863549DF2B1}" dt="2022-02-15T17:17:17.108" v="7130" actId="20577"/>
        <pc:sldMkLst>
          <pc:docMk/>
          <pc:sldMk cId="2727713302" sldId="261"/>
        </pc:sldMkLst>
        <pc:spChg chg="mod">
          <ac:chgData name="Yoshikawa Takako" userId="ae926d26bf656891" providerId="LiveId" clId="{2F1712FE-582C-4245-96CF-7863549DF2B1}" dt="2022-02-15T17:17:17.108" v="7130" actId="20577"/>
          <ac:spMkLst>
            <pc:docMk/>
            <pc:sldMk cId="2727713302" sldId="261"/>
            <ac:spMk id="5" creationId="{00000000-0000-0000-0000-000000000000}"/>
          </ac:spMkLst>
        </pc:spChg>
      </pc:sldChg>
      <pc:sldChg chg="modSp del mod">
        <pc:chgData name="Yoshikawa Takako" userId="ae926d26bf656891" providerId="LiveId" clId="{2F1712FE-582C-4245-96CF-7863549DF2B1}" dt="2022-02-15T17:16:53.003" v="7105" actId="2696"/>
        <pc:sldMkLst>
          <pc:docMk/>
          <pc:sldMk cId="3237238446" sldId="261"/>
        </pc:sldMkLst>
        <pc:spChg chg="mod">
          <ac:chgData name="Yoshikawa Takako" userId="ae926d26bf656891" providerId="LiveId" clId="{2F1712FE-582C-4245-96CF-7863549DF2B1}" dt="2022-02-15T17:16:44.644" v="7104" actId="20577"/>
          <ac:spMkLst>
            <pc:docMk/>
            <pc:sldMk cId="3237238446" sldId="261"/>
            <ac:spMk id="5" creationId="{00000000-0000-0000-0000-000000000000}"/>
          </ac:spMkLst>
        </pc:spChg>
      </pc:sldChg>
      <pc:sldChg chg="modSp mod">
        <pc:chgData name="Yoshikawa Takako" userId="ae926d26bf656891" providerId="LiveId" clId="{2F1712FE-582C-4245-96CF-7863549DF2B1}" dt="2022-02-15T17:41:03.054" v="7169" actId="20577"/>
        <pc:sldMkLst>
          <pc:docMk/>
          <pc:sldMk cId="1297920640" sldId="262"/>
        </pc:sldMkLst>
        <pc:spChg chg="mod">
          <ac:chgData name="Yoshikawa Takako" userId="ae926d26bf656891" providerId="LiveId" clId="{2F1712FE-582C-4245-96CF-7863549DF2B1}" dt="2022-02-15T17:41:03.054" v="7169" actId="20577"/>
          <ac:spMkLst>
            <pc:docMk/>
            <pc:sldMk cId="1297920640" sldId="262"/>
            <ac:spMk id="5" creationId="{00000000-0000-0000-0000-000000000000}"/>
          </ac:spMkLst>
        </pc:spChg>
      </pc:sldChg>
      <pc:sldChg chg="delSp add mod">
        <pc:chgData name="Yoshikawa Takako" userId="ae926d26bf656891" providerId="LiveId" clId="{2F1712FE-582C-4245-96CF-7863549DF2B1}" dt="2021-12-04T17:30:05.650" v="1" actId="478"/>
        <pc:sldMkLst>
          <pc:docMk/>
          <pc:sldMk cId="460614805" sldId="277"/>
        </pc:sldMkLst>
        <pc:picChg chg="del">
          <ac:chgData name="Yoshikawa Takako" userId="ae926d26bf656891" providerId="LiveId" clId="{2F1712FE-582C-4245-96CF-7863549DF2B1}" dt="2021-12-04T17:30:05.650" v="1" actId="478"/>
          <ac:picMkLst>
            <pc:docMk/>
            <pc:sldMk cId="460614805" sldId="277"/>
            <ac:picMk id="2" creationId="{00000000-0000-0000-0000-000000000000}"/>
          </ac:picMkLst>
        </pc:picChg>
      </pc:sldChg>
      <pc:sldChg chg="addSp delSp modSp add mod">
        <pc:chgData name="Yoshikawa Takako" userId="ae926d26bf656891" providerId="LiveId" clId="{2F1712FE-582C-4245-96CF-7863549DF2B1}" dt="2021-12-04T17:32:46.683" v="131" actId="1036"/>
        <pc:sldMkLst>
          <pc:docMk/>
          <pc:sldMk cId="2709838107" sldId="278"/>
        </pc:sldMkLst>
        <pc:spChg chg="mod">
          <ac:chgData name="Yoshikawa Takako" userId="ae926d26bf656891" providerId="LiveId" clId="{2F1712FE-582C-4245-96CF-7863549DF2B1}" dt="2021-12-04T17:32:46.683" v="131" actId="1036"/>
          <ac:spMkLst>
            <pc:docMk/>
            <pc:sldMk cId="2709838107" sldId="278"/>
            <ac:spMk id="5" creationId="{00000000-0000-0000-0000-000000000000}"/>
          </ac:spMkLst>
        </pc:spChg>
        <pc:grpChg chg="add mod">
          <ac:chgData name="Yoshikawa Takako" userId="ae926d26bf656891" providerId="LiveId" clId="{2F1712FE-582C-4245-96CF-7863549DF2B1}" dt="2021-12-04T17:32:00.813" v="24" actId="1076"/>
          <ac:grpSpMkLst>
            <pc:docMk/>
            <pc:sldMk cId="2709838107" sldId="278"/>
            <ac:grpSpMk id="4" creationId="{31594982-B529-A647-9E20-5C086FD1E1CB}"/>
          </ac:grpSpMkLst>
        </pc:grpChg>
        <pc:picChg chg="del">
          <ac:chgData name="Yoshikawa Takako" userId="ae926d26bf656891" providerId="LiveId" clId="{2F1712FE-582C-4245-96CF-7863549DF2B1}" dt="2021-12-04T17:30:07.794" v="3" actId="478"/>
          <ac:picMkLst>
            <pc:docMk/>
            <pc:sldMk cId="2709838107" sldId="278"/>
            <ac:picMk id="2" creationId="{00000000-0000-0000-0000-000000000000}"/>
          </ac:picMkLst>
        </pc:picChg>
        <pc:picChg chg="mod">
          <ac:chgData name="Yoshikawa Takako" userId="ae926d26bf656891" providerId="LiveId" clId="{2F1712FE-582C-4245-96CF-7863549DF2B1}" dt="2021-12-04T17:32:46.683" v="131" actId="1036"/>
          <ac:picMkLst>
            <pc:docMk/>
            <pc:sldMk cId="2709838107" sldId="278"/>
            <ac:picMk id="3" creationId="{00000000-0000-0000-0000-000000000000}"/>
          </ac:picMkLst>
        </pc:picChg>
        <pc:picChg chg="add mod">
          <ac:chgData name="Yoshikawa Takako" userId="ae926d26bf656891" providerId="LiveId" clId="{2F1712FE-582C-4245-96CF-7863549DF2B1}" dt="2021-12-04T17:32:00.813" v="24" actId="1076"/>
          <ac:picMkLst>
            <pc:docMk/>
            <pc:sldMk cId="2709838107" sldId="278"/>
            <ac:picMk id="1026" creationId="{7CF7F1AC-929A-1A49-ACD3-4C9B3D7B7948}"/>
          </ac:picMkLst>
        </pc:picChg>
        <pc:picChg chg="add mod">
          <ac:chgData name="Yoshikawa Takako" userId="ae926d26bf656891" providerId="LiveId" clId="{2F1712FE-582C-4245-96CF-7863549DF2B1}" dt="2021-12-04T17:32:00.813" v="24" actId="1076"/>
          <ac:picMkLst>
            <pc:docMk/>
            <pc:sldMk cId="2709838107" sldId="278"/>
            <ac:picMk id="1028" creationId="{E42AC394-BA0D-5B4B-93C9-5093732FABB0}"/>
          </ac:picMkLst>
        </pc:picChg>
      </pc:sldChg>
      <pc:sldChg chg="add del">
        <pc:chgData name="Yoshikawa Takako" userId="ae926d26bf656891" providerId="LiveId" clId="{2F1712FE-582C-4245-96CF-7863549DF2B1}" dt="2021-12-04T17:30:16.016" v="5"/>
        <pc:sldMkLst>
          <pc:docMk/>
          <pc:sldMk cId="832656482" sldId="279"/>
        </pc:sldMkLst>
      </pc:sldChg>
      <pc:sldChg chg="addSp delSp modSp new mod">
        <pc:chgData name="Yoshikawa Takako" userId="ae926d26bf656891" providerId="LiveId" clId="{2F1712FE-582C-4245-96CF-7863549DF2B1}" dt="2021-12-13T18:25:31.677" v="504" actId="1076"/>
        <pc:sldMkLst>
          <pc:docMk/>
          <pc:sldMk cId="2913301487" sldId="279"/>
        </pc:sldMkLst>
        <pc:spChg chg="del">
          <ac:chgData name="Yoshikawa Takako" userId="ae926d26bf656891" providerId="LiveId" clId="{2F1712FE-582C-4245-96CF-7863549DF2B1}" dt="2021-12-13T18:08:45.770" v="133" actId="478"/>
          <ac:spMkLst>
            <pc:docMk/>
            <pc:sldMk cId="2913301487" sldId="279"/>
            <ac:spMk id="2" creationId="{237C2D6D-4173-2041-8E59-D79C40B463D9}"/>
          </ac:spMkLst>
        </pc:spChg>
        <pc:spChg chg="del">
          <ac:chgData name="Yoshikawa Takako" userId="ae926d26bf656891" providerId="LiveId" clId="{2F1712FE-582C-4245-96CF-7863549DF2B1}" dt="2021-12-13T18:08:45.770" v="133" actId="478"/>
          <ac:spMkLst>
            <pc:docMk/>
            <pc:sldMk cId="2913301487" sldId="279"/>
            <ac:spMk id="3" creationId="{E3AC453C-9573-5945-AEBB-A8535037E531}"/>
          </ac:spMkLst>
        </pc:spChg>
        <pc:spChg chg="add mod">
          <ac:chgData name="Yoshikawa Takako" userId="ae926d26bf656891" providerId="LiveId" clId="{2F1712FE-582C-4245-96CF-7863549DF2B1}" dt="2021-12-13T18:16:14.466" v="230" actId="1076"/>
          <ac:spMkLst>
            <pc:docMk/>
            <pc:sldMk cId="2913301487" sldId="279"/>
            <ac:spMk id="18" creationId="{602D39EF-68C1-2D4E-985E-032D27EDFE38}"/>
          </ac:spMkLst>
        </pc:spChg>
        <pc:spChg chg="add mod">
          <ac:chgData name="Yoshikawa Takako" userId="ae926d26bf656891" providerId="LiveId" clId="{2F1712FE-582C-4245-96CF-7863549DF2B1}" dt="2021-12-13T18:22:43.876" v="371" actId="208"/>
          <ac:spMkLst>
            <pc:docMk/>
            <pc:sldMk cId="2913301487" sldId="279"/>
            <ac:spMk id="23" creationId="{D8439648-FE49-A349-889E-20016AB62B97}"/>
          </ac:spMkLst>
        </pc:spChg>
        <pc:spChg chg="add mod">
          <ac:chgData name="Yoshikawa Takako" userId="ae926d26bf656891" providerId="LiveId" clId="{2F1712FE-582C-4245-96CF-7863549DF2B1}" dt="2021-12-13T18:22:13.610" v="346" actId="14100"/>
          <ac:spMkLst>
            <pc:docMk/>
            <pc:sldMk cId="2913301487" sldId="279"/>
            <ac:spMk id="24" creationId="{C580E138-DD3E-904D-A6F8-EBFFF62D544E}"/>
          </ac:spMkLst>
        </pc:spChg>
        <pc:picChg chg="add mod">
          <ac:chgData name="Yoshikawa Takako" userId="ae926d26bf656891" providerId="LiveId" clId="{2F1712FE-582C-4245-96CF-7863549DF2B1}" dt="2021-12-13T18:25:29.643" v="503" actId="1076"/>
          <ac:picMkLst>
            <pc:docMk/>
            <pc:sldMk cId="2913301487" sldId="279"/>
            <ac:picMk id="5" creationId="{506D3AB3-A8D5-6940-AC0A-76BDA990322C}"/>
          </ac:picMkLst>
        </pc:picChg>
        <pc:picChg chg="add del mod">
          <ac:chgData name="Yoshikawa Takako" userId="ae926d26bf656891" providerId="LiveId" clId="{2F1712FE-582C-4245-96CF-7863549DF2B1}" dt="2021-12-13T18:25:27.642" v="502" actId="478"/>
          <ac:picMkLst>
            <pc:docMk/>
            <pc:sldMk cId="2913301487" sldId="279"/>
            <ac:picMk id="6" creationId="{C391165C-31A5-4B44-B673-06DF70D60468}"/>
          </ac:picMkLst>
        </pc:picChg>
        <pc:picChg chg="add mod">
          <ac:chgData name="Yoshikawa Takako" userId="ae926d26bf656891" providerId="LiveId" clId="{2F1712FE-582C-4245-96CF-7863549DF2B1}" dt="2021-12-13T18:15:20.834" v="185" actId="1076"/>
          <ac:picMkLst>
            <pc:docMk/>
            <pc:sldMk cId="2913301487" sldId="279"/>
            <ac:picMk id="8" creationId="{1B92BDD6-D2DC-6E4F-B38C-A0C316F00B29}"/>
          </ac:picMkLst>
        </pc:picChg>
        <pc:picChg chg="add mod">
          <ac:chgData name="Yoshikawa Takako" userId="ae926d26bf656891" providerId="LiveId" clId="{2F1712FE-582C-4245-96CF-7863549DF2B1}" dt="2021-12-13T18:25:31.677" v="504" actId="1076"/>
          <ac:picMkLst>
            <pc:docMk/>
            <pc:sldMk cId="2913301487" sldId="279"/>
            <ac:picMk id="1026" creationId="{428359E0-41FF-CB45-918C-671D6472AA8B}"/>
          </ac:picMkLst>
        </pc:picChg>
        <pc:picChg chg="add mod">
          <ac:chgData name="Yoshikawa Takako" userId="ae926d26bf656891" providerId="LiveId" clId="{2F1712FE-582C-4245-96CF-7863549DF2B1}" dt="2021-12-13T18:15:03.006" v="178" actId="1076"/>
          <ac:picMkLst>
            <pc:docMk/>
            <pc:sldMk cId="2913301487" sldId="279"/>
            <ac:picMk id="1028" creationId="{6C74C2A5-AFFA-7849-9963-B049A0013EFA}"/>
          </ac:picMkLst>
        </pc:picChg>
        <pc:cxnChg chg="add mod">
          <ac:chgData name="Yoshikawa Takako" userId="ae926d26bf656891" providerId="LiveId" clId="{2F1712FE-582C-4245-96CF-7863549DF2B1}" dt="2021-12-13T18:15:57.985" v="215" actId="14100"/>
          <ac:cxnSpMkLst>
            <pc:docMk/>
            <pc:sldMk cId="2913301487" sldId="279"/>
            <ac:cxnSpMk id="7" creationId="{93F617B7-2627-EB43-9385-483567C37C9A}"/>
          </ac:cxnSpMkLst>
        </pc:cxnChg>
        <pc:cxnChg chg="add mod">
          <ac:chgData name="Yoshikawa Takako" userId="ae926d26bf656891" providerId="LiveId" clId="{2F1712FE-582C-4245-96CF-7863549DF2B1}" dt="2021-12-13T18:16:01.619" v="216" actId="14100"/>
          <ac:cxnSpMkLst>
            <pc:docMk/>
            <pc:sldMk cId="2913301487" sldId="279"/>
            <ac:cxnSpMk id="11" creationId="{C2DECCAC-E6B1-6E41-BF7A-298B0F6FE647}"/>
          </ac:cxnSpMkLst>
        </pc:cxnChg>
      </pc:sldChg>
      <pc:sldChg chg="addSp delSp modSp add mod">
        <pc:chgData name="Yoshikawa Takako" userId="ae926d26bf656891" providerId="LiveId" clId="{2F1712FE-582C-4245-96CF-7863549DF2B1}" dt="2021-12-13T18:27:02.939" v="658" actId="1076"/>
        <pc:sldMkLst>
          <pc:docMk/>
          <pc:sldMk cId="2138284919" sldId="280"/>
        </pc:sldMkLst>
        <pc:spChg chg="add mod">
          <ac:chgData name="Yoshikawa Takako" userId="ae926d26bf656891" providerId="LiveId" clId="{2F1712FE-582C-4245-96CF-7863549DF2B1}" dt="2021-12-13T18:25:56.439" v="511" actId="14100"/>
          <ac:spMkLst>
            <pc:docMk/>
            <pc:sldMk cId="2138284919" sldId="280"/>
            <ac:spMk id="2" creationId="{9CE41636-78CC-7441-9692-2E8D2B32B22A}"/>
          </ac:spMkLst>
        </pc:spChg>
        <pc:spChg chg="add mod">
          <ac:chgData name="Yoshikawa Takako" userId="ae926d26bf656891" providerId="LiveId" clId="{2F1712FE-582C-4245-96CF-7863549DF2B1}" dt="2021-12-13T18:25:58.633" v="512" actId="1076"/>
          <ac:spMkLst>
            <pc:docMk/>
            <pc:sldMk cId="2138284919" sldId="280"/>
            <ac:spMk id="12" creationId="{EF34E243-3F21-A544-896B-F1511FCDEB25}"/>
          </ac:spMkLst>
        </pc:spChg>
        <pc:spChg chg="add mod">
          <ac:chgData name="Yoshikawa Takako" userId="ae926d26bf656891" providerId="LiveId" clId="{2F1712FE-582C-4245-96CF-7863549DF2B1}" dt="2021-12-13T18:25:44.504" v="507" actId="14100"/>
          <ac:spMkLst>
            <pc:docMk/>
            <pc:sldMk cId="2138284919" sldId="280"/>
            <ac:spMk id="16" creationId="{F559EEB9-635C-1B49-BE28-1917CC8E3299}"/>
          </ac:spMkLst>
        </pc:spChg>
        <pc:spChg chg="add mod">
          <ac:chgData name="Yoshikawa Takako" userId="ae926d26bf656891" providerId="LiveId" clId="{2F1712FE-582C-4245-96CF-7863549DF2B1}" dt="2021-12-13T18:25:47.981" v="508" actId="1076"/>
          <ac:spMkLst>
            <pc:docMk/>
            <pc:sldMk cId="2138284919" sldId="280"/>
            <ac:spMk id="17" creationId="{568ED7F0-8DAA-D341-8905-584068337FBB}"/>
          </ac:spMkLst>
        </pc:spChg>
        <pc:spChg chg="mod">
          <ac:chgData name="Yoshikawa Takako" userId="ae926d26bf656891" providerId="LiveId" clId="{2F1712FE-582C-4245-96CF-7863549DF2B1}" dt="2021-12-13T18:27:02.939" v="658" actId="1076"/>
          <ac:spMkLst>
            <pc:docMk/>
            <pc:sldMk cId="2138284919" sldId="280"/>
            <ac:spMk id="18" creationId="{602D39EF-68C1-2D4E-985E-032D27EDFE38}"/>
          </ac:spMkLst>
        </pc:spChg>
        <pc:picChg chg="del">
          <ac:chgData name="Yoshikawa Takako" userId="ae926d26bf656891" providerId="LiveId" clId="{2F1712FE-582C-4245-96CF-7863549DF2B1}" dt="2021-12-13T18:25:39.660" v="505" actId="478"/>
          <ac:picMkLst>
            <pc:docMk/>
            <pc:sldMk cId="2138284919" sldId="280"/>
            <ac:picMk id="5" creationId="{506D3AB3-A8D5-6940-AC0A-76BDA990322C}"/>
          </ac:picMkLst>
        </pc:picChg>
        <pc:picChg chg="mod">
          <ac:chgData name="Yoshikawa Takako" userId="ae926d26bf656891" providerId="LiveId" clId="{2F1712FE-582C-4245-96CF-7863549DF2B1}" dt="2021-12-13T18:25:42.036" v="506" actId="1076"/>
          <ac:picMkLst>
            <pc:docMk/>
            <pc:sldMk cId="2138284919" sldId="280"/>
            <ac:picMk id="6" creationId="{C391165C-31A5-4B44-B673-06DF70D60468}"/>
          </ac:picMkLst>
        </pc:picChg>
        <pc:picChg chg="mod">
          <ac:chgData name="Yoshikawa Takako" userId="ae926d26bf656891" providerId="LiveId" clId="{2F1712FE-582C-4245-96CF-7863549DF2B1}" dt="2021-12-13T18:24:59.397" v="499" actId="1076"/>
          <ac:picMkLst>
            <pc:docMk/>
            <pc:sldMk cId="2138284919" sldId="280"/>
            <ac:picMk id="8" creationId="{1B92BDD6-D2DC-6E4F-B38C-A0C316F00B29}"/>
          </ac:picMkLst>
        </pc:picChg>
        <pc:picChg chg="mod">
          <ac:chgData name="Yoshikawa Takako" userId="ae926d26bf656891" providerId="LiveId" clId="{2F1712FE-582C-4245-96CF-7863549DF2B1}" dt="2021-12-13T18:25:52.321" v="509" actId="1076"/>
          <ac:picMkLst>
            <pc:docMk/>
            <pc:sldMk cId="2138284919" sldId="280"/>
            <ac:picMk id="1026" creationId="{428359E0-41FF-CB45-918C-671D6472AA8B}"/>
          </ac:picMkLst>
        </pc:picChg>
        <pc:picChg chg="mod">
          <ac:chgData name="Yoshikawa Takako" userId="ae926d26bf656891" providerId="LiveId" clId="{2F1712FE-582C-4245-96CF-7863549DF2B1}" dt="2021-12-13T18:24:57.409" v="498" actId="1076"/>
          <ac:picMkLst>
            <pc:docMk/>
            <pc:sldMk cId="2138284919" sldId="280"/>
            <ac:picMk id="1028" creationId="{6C74C2A5-AFFA-7849-9963-B049A0013EFA}"/>
          </ac:picMkLst>
        </pc:picChg>
        <pc:picChg chg="add mod">
          <ac:chgData name="Yoshikawa Takako" userId="ae926d26bf656891" providerId="LiveId" clId="{2F1712FE-582C-4245-96CF-7863549DF2B1}" dt="2021-12-13T18:25:54.465" v="510" actId="1076"/>
          <ac:picMkLst>
            <pc:docMk/>
            <pc:sldMk cId="2138284919" sldId="280"/>
            <ac:picMk id="2050" creationId="{7B59E5FF-B15F-FD48-A756-9023052160BF}"/>
          </ac:picMkLst>
        </pc:picChg>
        <pc:cxnChg chg="mod">
          <ac:chgData name="Yoshikawa Takako" userId="ae926d26bf656891" providerId="LiveId" clId="{2F1712FE-582C-4245-96CF-7863549DF2B1}" dt="2021-12-13T18:25:52.321" v="509" actId="1076"/>
          <ac:cxnSpMkLst>
            <pc:docMk/>
            <pc:sldMk cId="2138284919" sldId="280"/>
            <ac:cxnSpMk id="7" creationId="{93F617B7-2627-EB43-9385-483567C37C9A}"/>
          </ac:cxnSpMkLst>
        </pc:cxnChg>
        <pc:cxnChg chg="mod">
          <ac:chgData name="Yoshikawa Takako" userId="ae926d26bf656891" providerId="LiveId" clId="{2F1712FE-582C-4245-96CF-7863549DF2B1}" dt="2021-12-13T18:25:52.321" v="509" actId="1076"/>
          <ac:cxnSpMkLst>
            <pc:docMk/>
            <pc:sldMk cId="2138284919" sldId="280"/>
            <ac:cxnSpMk id="11" creationId="{C2DECCAC-E6B1-6E41-BF7A-298B0F6FE647}"/>
          </ac:cxnSpMkLst>
        </pc:cxnChg>
      </pc:sldChg>
      <pc:sldChg chg="addSp delSp modSp new mod setBg">
        <pc:chgData name="Yoshikawa Takako" userId="ae926d26bf656891" providerId="LiveId" clId="{2F1712FE-582C-4245-96CF-7863549DF2B1}" dt="2021-12-13T19:04:09.277" v="706" actId="1076"/>
        <pc:sldMkLst>
          <pc:docMk/>
          <pc:sldMk cId="1937720361" sldId="281"/>
        </pc:sldMkLst>
        <pc:spChg chg="del">
          <ac:chgData name="Yoshikawa Takako" userId="ae926d26bf656891" providerId="LiveId" clId="{2F1712FE-582C-4245-96CF-7863549DF2B1}" dt="2021-12-13T19:01:20.696" v="660" actId="478"/>
          <ac:spMkLst>
            <pc:docMk/>
            <pc:sldMk cId="1937720361" sldId="281"/>
            <ac:spMk id="2" creationId="{60361B50-6272-4345-94F2-BBC41EDEB212}"/>
          </ac:spMkLst>
        </pc:spChg>
        <pc:spChg chg="del">
          <ac:chgData name="Yoshikawa Takako" userId="ae926d26bf656891" providerId="LiveId" clId="{2F1712FE-582C-4245-96CF-7863549DF2B1}" dt="2021-12-13T19:01:20.696" v="660" actId="478"/>
          <ac:spMkLst>
            <pc:docMk/>
            <pc:sldMk cId="1937720361" sldId="281"/>
            <ac:spMk id="3" creationId="{73482938-11F1-A042-B968-4E6E78A6416E}"/>
          </ac:spMkLst>
        </pc:spChg>
        <pc:spChg chg="add del mod">
          <ac:chgData name="Yoshikawa Takako" userId="ae926d26bf656891" providerId="LiveId" clId="{2F1712FE-582C-4245-96CF-7863549DF2B1}" dt="2021-12-13T19:03:18.786" v="679" actId="47"/>
          <ac:spMkLst>
            <pc:docMk/>
            <pc:sldMk cId="1937720361" sldId="281"/>
            <ac:spMk id="4" creationId="{75A01503-A84B-3445-B694-6A49C9548CF6}"/>
          </ac:spMkLst>
        </pc:spChg>
        <pc:spChg chg="add mod">
          <ac:chgData name="Yoshikawa Takako" userId="ae926d26bf656891" providerId="LiveId" clId="{2F1712FE-582C-4245-96CF-7863549DF2B1}" dt="2021-12-13T19:03:57.786" v="700" actId="14100"/>
          <ac:spMkLst>
            <pc:docMk/>
            <pc:sldMk cId="1937720361" sldId="281"/>
            <ac:spMk id="5" creationId="{35D14B01-204F-D548-ADB3-3BD74DBF9D3E}"/>
          </ac:spMkLst>
        </pc:spChg>
        <pc:picChg chg="add mod ord">
          <ac:chgData name="Yoshikawa Takako" userId="ae926d26bf656891" providerId="LiveId" clId="{2F1712FE-582C-4245-96CF-7863549DF2B1}" dt="2021-12-13T19:04:07.271" v="704" actId="1076"/>
          <ac:picMkLst>
            <pc:docMk/>
            <pc:sldMk cId="1937720361" sldId="281"/>
            <ac:picMk id="3074" creationId="{D9BF69B2-AC6C-0A46-886E-79866C547B48}"/>
          </ac:picMkLst>
        </pc:picChg>
        <pc:picChg chg="add mod">
          <ac:chgData name="Yoshikawa Takako" userId="ae926d26bf656891" providerId="LiveId" clId="{2F1712FE-582C-4245-96CF-7863549DF2B1}" dt="2021-12-13T19:04:08.367" v="705" actId="1076"/>
          <ac:picMkLst>
            <pc:docMk/>
            <pc:sldMk cId="1937720361" sldId="281"/>
            <ac:picMk id="3076" creationId="{8A8A7A35-B7F7-8045-B342-D95A380C09F5}"/>
          </ac:picMkLst>
        </pc:picChg>
        <pc:picChg chg="add mod">
          <ac:chgData name="Yoshikawa Takako" userId="ae926d26bf656891" providerId="LiveId" clId="{2F1712FE-582C-4245-96CF-7863549DF2B1}" dt="2021-12-13T19:03:36.513" v="691" actId="1076"/>
          <ac:picMkLst>
            <pc:docMk/>
            <pc:sldMk cId="1937720361" sldId="281"/>
            <ac:picMk id="3078" creationId="{0DA11304-3027-1847-8092-462DA9875633}"/>
          </ac:picMkLst>
        </pc:picChg>
        <pc:picChg chg="add mod ord">
          <ac:chgData name="Yoshikawa Takako" userId="ae926d26bf656891" providerId="LiveId" clId="{2F1712FE-582C-4245-96CF-7863549DF2B1}" dt="2021-12-13T19:04:09.277" v="706" actId="1076"/>
          <ac:picMkLst>
            <pc:docMk/>
            <pc:sldMk cId="1937720361" sldId="281"/>
            <ac:picMk id="3080" creationId="{30D9F82A-DA7D-DC44-8EB3-AF0CD82306E8}"/>
          </ac:picMkLst>
        </pc:picChg>
        <pc:cxnChg chg="add del">
          <ac:chgData name="Yoshikawa Takako" userId="ae926d26bf656891" providerId="LiveId" clId="{2F1712FE-582C-4245-96CF-7863549DF2B1}" dt="2021-12-13T19:03:19.962" v="680" actId="26606"/>
          <ac:cxnSpMkLst>
            <pc:docMk/>
            <pc:sldMk cId="1937720361" sldId="281"/>
            <ac:cxnSpMk id="77" creationId="{91B6081D-D3E8-4209-B85B-EB1C655A6272}"/>
          </ac:cxnSpMkLst>
        </pc:cxnChg>
        <pc:cxnChg chg="add del">
          <ac:chgData name="Yoshikawa Takako" userId="ae926d26bf656891" providerId="LiveId" clId="{2F1712FE-582C-4245-96CF-7863549DF2B1}" dt="2021-12-13T19:03:19.962" v="680" actId="26606"/>
          <ac:cxnSpMkLst>
            <pc:docMk/>
            <pc:sldMk cId="1937720361" sldId="281"/>
            <ac:cxnSpMk id="79" creationId="{28CA55E4-1295-45C8-BA05-5A9E705B749A}"/>
          </ac:cxnSpMkLst>
        </pc:cxnChg>
        <pc:cxnChg chg="add del">
          <ac:chgData name="Yoshikawa Takako" userId="ae926d26bf656891" providerId="LiveId" clId="{2F1712FE-582C-4245-96CF-7863549DF2B1}" dt="2021-12-13T19:03:19.962" v="680" actId="26606"/>
          <ac:cxnSpMkLst>
            <pc:docMk/>
            <pc:sldMk cId="1937720361" sldId="281"/>
            <ac:cxnSpMk id="81" creationId="{08C5794E-A9A1-4A23-AF68-C79A7822334C}"/>
          </ac:cxnSpMkLst>
        </pc:cxnChg>
      </pc:sldChg>
      <pc:sldChg chg="addSp delSp modSp add mod">
        <pc:chgData name="Yoshikawa Takako" userId="ae926d26bf656891" providerId="LiveId" clId="{2F1712FE-582C-4245-96CF-7863549DF2B1}" dt="2021-12-13T19:08:29.338" v="728" actId="14100"/>
        <pc:sldMkLst>
          <pc:docMk/>
          <pc:sldMk cId="3511426346" sldId="282"/>
        </pc:sldMkLst>
        <pc:spChg chg="mod">
          <ac:chgData name="Yoshikawa Takako" userId="ae926d26bf656891" providerId="LiveId" clId="{2F1712FE-582C-4245-96CF-7863549DF2B1}" dt="2021-12-13T19:08:29.338" v="728" actId="14100"/>
          <ac:spMkLst>
            <pc:docMk/>
            <pc:sldMk cId="3511426346" sldId="282"/>
            <ac:spMk id="5" creationId="{35D14B01-204F-D548-ADB3-3BD74DBF9D3E}"/>
          </ac:spMkLst>
        </pc:spChg>
        <pc:picChg chg="add mod">
          <ac:chgData name="Yoshikawa Takako" userId="ae926d26bf656891" providerId="LiveId" clId="{2F1712FE-582C-4245-96CF-7863549DF2B1}" dt="2021-12-13T19:07:19.879" v="724" actId="167"/>
          <ac:picMkLst>
            <pc:docMk/>
            <pc:sldMk cId="3511426346" sldId="282"/>
            <ac:picMk id="2" creationId="{A900C161-32E6-5A42-A2D4-AABB37B0EFE8}"/>
          </ac:picMkLst>
        </pc:picChg>
        <pc:picChg chg="del">
          <ac:chgData name="Yoshikawa Takako" userId="ae926d26bf656891" providerId="LiveId" clId="{2F1712FE-582C-4245-96CF-7863549DF2B1}" dt="2021-12-13T19:05:44.720" v="713" actId="478"/>
          <ac:picMkLst>
            <pc:docMk/>
            <pc:sldMk cId="3511426346" sldId="282"/>
            <ac:picMk id="3076" creationId="{8A8A7A35-B7F7-8045-B342-D95A380C09F5}"/>
          </ac:picMkLst>
        </pc:picChg>
        <pc:picChg chg="del">
          <ac:chgData name="Yoshikawa Takako" userId="ae926d26bf656891" providerId="LiveId" clId="{2F1712FE-582C-4245-96CF-7863549DF2B1}" dt="2021-12-13T19:05:44.720" v="713" actId="478"/>
          <ac:picMkLst>
            <pc:docMk/>
            <pc:sldMk cId="3511426346" sldId="282"/>
            <ac:picMk id="3078" creationId="{0DA11304-3027-1847-8092-462DA9875633}"/>
          </ac:picMkLst>
        </pc:picChg>
        <pc:picChg chg="del">
          <ac:chgData name="Yoshikawa Takako" userId="ae926d26bf656891" providerId="LiveId" clId="{2F1712FE-582C-4245-96CF-7863549DF2B1}" dt="2021-12-13T19:05:44.720" v="713" actId="478"/>
          <ac:picMkLst>
            <pc:docMk/>
            <pc:sldMk cId="3511426346" sldId="282"/>
            <ac:picMk id="3080" creationId="{30D9F82A-DA7D-DC44-8EB3-AF0CD82306E8}"/>
          </ac:picMkLst>
        </pc:picChg>
        <pc:picChg chg="add mod">
          <ac:chgData name="Yoshikawa Takako" userId="ae926d26bf656891" providerId="LiveId" clId="{2F1712FE-582C-4245-96CF-7863549DF2B1}" dt="2021-12-13T19:05:00.333" v="712" actId="1076"/>
          <ac:picMkLst>
            <pc:docMk/>
            <pc:sldMk cId="3511426346" sldId="282"/>
            <ac:picMk id="4098" creationId="{15F8713D-06C8-274E-AA7B-FC9214129523}"/>
          </ac:picMkLst>
        </pc:picChg>
        <pc:picChg chg="add del mod">
          <ac:chgData name="Yoshikawa Takako" userId="ae926d26bf656891" providerId="LiveId" clId="{2F1712FE-582C-4245-96CF-7863549DF2B1}" dt="2021-12-13T19:06:57.125" v="717" actId="478"/>
          <ac:picMkLst>
            <pc:docMk/>
            <pc:sldMk cId="3511426346" sldId="282"/>
            <ac:picMk id="4100" creationId="{32CB7AA1-0121-7846-9452-931CC964E2EA}"/>
          </ac:picMkLst>
        </pc:picChg>
        <pc:picChg chg="add mod">
          <ac:chgData name="Yoshikawa Takako" userId="ae926d26bf656891" providerId="LiveId" clId="{2F1712FE-582C-4245-96CF-7863549DF2B1}" dt="2021-12-13T19:08:19.957" v="725" actId="1076"/>
          <ac:picMkLst>
            <pc:docMk/>
            <pc:sldMk cId="3511426346" sldId="282"/>
            <ac:picMk id="4102" creationId="{EA3B7162-65AD-604B-BCE2-94F25E9D0546}"/>
          </ac:picMkLst>
        </pc:picChg>
      </pc:sldChg>
      <pc:sldChg chg="addSp delSp modSp add mod">
        <pc:chgData name="Yoshikawa Takako" userId="ae926d26bf656891" providerId="LiveId" clId="{2F1712FE-582C-4245-96CF-7863549DF2B1}" dt="2021-12-13T19:12:00.530" v="752" actId="14100"/>
        <pc:sldMkLst>
          <pc:docMk/>
          <pc:sldMk cId="4157396331" sldId="283"/>
        </pc:sldMkLst>
        <pc:spChg chg="add mod">
          <ac:chgData name="Yoshikawa Takako" userId="ae926d26bf656891" providerId="LiveId" clId="{2F1712FE-582C-4245-96CF-7863549DF2B1}" dt="2021-12-13T19:12:00.530" v="752" actId="14100"/>
          <ac:spMkLst>
            <pc:docMk/>
            <pc:sldMk cId="4157396331" sldId="283"/>
            <ac:spMk id="3" creationId="{B2B05CDB-9A4E-5146-A6F6-3B2B6AD067B2}"/>
          </ac:spMkLst>
        </pc:spChg>
        <pc:picChg chg="del">
          <ac:chgData name="Yoshikawa Takako" userId="ae926d26bf656891" providerId="LiveId" clId="{2F1712FE-582C-4245-96CF-7863549DF2B1}" dt="2021-12-13T19:11:37.741" v="745" actId="478"/>
          <ac:picMkLst>
            <pc:docMk/>
            <pc:sldMk cId="4157396331" sldId="283"/>
            <ac:picMk id="4098" creationId="{15F8713D-06C8-274E-AA7B-FC9214129523}"/>
          </ac:picMkLst>
        </pc:picChg>
      </pc:sldChg>
      <pc:sldChg chg="addSp delSp modSp add mod">
        <pc:chgData name="Yoshikawa Takako" userId="ae926d26bf656891" providerId="LiveId" clId="{2F1712FE-582C-4245-96CF-7863549DF2B1}" dt="2021-12-16T19:35:58.587" v="1067" actId="14100"/>
        <pc:sldMkLst>
          <pc:docMk/>
          <pc:sldMk cId="549760012" sldId="284"/>
        </pc:sldMkLst>
        <pc:spChg chg="add mod">
          <ac:chgData name="Yoshikawa Takako" userId="ae926d26bf656891" providerId="LiveId" clId="{2F1712FE-582C-4245-96CF-7863549DF2B1}" dt="2021-12-16T19:33:02.224" v="1010" actId="20577"/>
          <ac:spMkLst>
            <pc:docMk/>
            <pc:sldMk cId="549760012" sldId="284"/>
            <ac:spMk id="3" creationId="{50F3DC8F-39EC-E143-8418-6899B16FCC98}"/>
          </ac:spMkLst>
        </pc:spChg>
        <pc:spChg chg="del">
          <ac:chgData name="Yoshikawa Takako" userId="ae926d26bf656891" providerId="LiveId" clId="{2F1712FE-582C-4245-96CF-7863549DF2B1}" dt="2021-12-13T20:47:18.225" v="754" actId="478"/>
          <ac:spMkLst>
            <pc:docMk/>
            <pc:sldMk cId="549760012" sldId="284"/>
            <ac:spMk id="3" creationId="{B2B05CDB-9A4E-5146-A6F6-3B2B6AD067B2}"/>
          </ac:spMkLst>
        </pc:spChg>
        <pc:spChg chg="del">
          <ac:chgData name="Yoshikawa Takako" userId="ae926d26bf656891" providerId="LiveId" clId="{2F1712FE-582C-4245-96CF-7863549DF2B1}" dt="2021-12-13T20:47:18.225" v="754" actId="478"/>
          <ac:spMkLst>
            <pc:docMk/>
            <pc:sldMk cId="549760012" sldId="284"/>
            <ac:spMk id="4" creationId="{75A01503-A84B-3445-B694-6A49C9548CF6}"/>
          </ac:spMkLst>
        </pc:spChg>
        <pc:spChg chg="del">
          <ac:chgData name="Yoshikawa Takako" userId="ae926d26bf656891" providerId="LiveId" clId="{2F1712FE-582C-4245-96CF-7863549DF2B1}" dt="2021-12-13T20:47:18.225" v="754" actId="478"/>
          <ac:spMkLst>
            <pc:docMk/>
            <pc:sldMk cId="549760012" sldId="284"/>
            <ac:spMk id="5" creationId="{35D14B01-204F-D548-ADB3-3BD74DBF9D3E}"/>
          </ac:spMkLst>
        </pc:spChg>
        <pc:spChg chg="add mod">
          <ac:chgData name="Yoshikawa Takako" userId="ae926d26bf656891" providerId="LiveId" clId="{2F1712FE-582C-4245-96CF-7863549DF2B1}" dt="2021-12-16T19:34:09.131" v="1064" actId="14100"/>
          <ac:spMkLst>
            <pc:docMk/>
            <pc:sldMk cId="549760012" sldId="284"/>
            <ac:spMk id="9" creationId="{9298787C-057A-D24D-8A71-24234A367361}"/>
          </ac:spMkLst>
        </pc:spChg>
        <pc:picChg chg="add">
          <ac:chgData name="Yoshikawa Takako" userId="ae926d26bf656891" providerId="LiveId" clId="{2F1712FE-582C-4245-96CF-7863549DF2B1}" dt="2021-12-16T19:27:52.279" v="972"/>
          <ac:picMkLst>
            <pc:docMk/>
            <pc:sldMk cId="549760012" sldId="284"/>
            <ac:picMk id="2" creationId="{34CD8254-8FBF-8344-917D-836427248FB8}"/>
          </ac:picMkLst>
        </pc:picChg>
        <pc:picChg chg="del">
          <ac:chgData name="Yoshikawa Takako" userId="ae926d26bf656891" providerId="LiveId" clId="{2F1712FE-582C-4245-96CF-7863549DF2B1}" dt="2021-12-13T20:47:18.225" v="754" actId="478"/>
          <ac:picMkLst>
            <pc:docMk/>
            <pc:sldMk cId="549760012" sldId="284"/>
            <ac:picMk id="2" creationId="{A900C161-32E6-5A42-A2D4-AABB37B0EFE8}"/>
          </ac:picMkLst>
        </pc:picChg>
        <pc:picChg chg="add del mod">
          <ac:chgData name="Yoshikawa Takako" userId="ae926d26bf656891" providerId="LiveId" clId="{2F1712FE-582C-4245-96CF-7863549DF2B1}" dt="2021-12-16T19:27:44.548" v="971" actId="478"/>
          <ac:picMkLst>
            <pc:docMk/>
            <pc:sldMk cId="549760012" sldId="284"/>
            <ac:picMk id="1026" creationId="{9D37650D-2F6F-E640-918D-5CFCE7804D55}"/>
          </ac:picMkLst>
        </pc:picChg>
        <pc:picChg chg="del">
          <ac:chgData name="Yoshikawa Takako" userId="ae926d26bf656891" providerId="LiveId" clId="{2F1712FE-582C-4245-96CF-7863549DF2B1}" dt="2021-12-13T20:47:18.225" v="754" actId="478"/>
          <ac:picMkLst>
            <pc:docMk/>
            <pc:sldMk cId="549760012" sldId="284"/>
            <ac:picMk id="3074" creationId="{D9BF69B2-AC6C-0A46-886E-79866C547B48}"/>
          </ac:picMkLst>
        </pc:picChg>
        <pc:picChg chg="del">
          <ac:chgData name="Yoshikawa Takako" userId="ae926d26bf656891" providerId="LiveId" clId="{2F1712FE-582C-4245-96CF-7863549DF2B1}" dt="2021-12-13T20:47:18.225" v="754" actId="478"/>
          <ac:picMkLst>
            <pc:docMk/>
            <pc:sldMk cId="549760012" sldId="284"/>
            <ac:picMk id="4102" creationId="{EA3B7162-65AD-604B-BCE2-94F25E9D0546}"/>
          </ac:picMkLst>
        </pc:picChg>
        <pc:cxnChg chg="add mod">
          <ac:chgData name="Yoshikawa Takako" userId="ae926d26bf656891" providerId="LiveId" clId="{2F1712FE-582C-4245-96CF-7863549DF2B1}" dt="2021-12-16T19:33:02.224" v="1010" actId="20577"/>
          <ac:cxnSpMkLst>
            <pc:docMk/>
            <pc:sldMk cId="549760012" sldId="284"/>
            <ac:cxnSpMk id="5" creationId="{2E69E615-B620-B54D-9CAA-33C73E77DA97}"/>
          </ac:cxnSpMkLst>
        </pc:cxnChg>
        <pc:cxnChg chg="add mod">
          <ac:chgData name="Yoshikawa Takako" userId="ae926d26bf656891" providerId="LiveId" clId="{2F1712FE-582C-4245-96CF-7863549DF2B1}" dt="2021-12-16T19:35:58.587" v="1067" actId="14100"/>
          <ac:cxnSpMkLst>
            <pc:docMk/>
            <pc:sldMk cId="549760012" sldId="284"/>
            <ac:cxnSpMk id="10" creationId="{FD48AD2F-36FA-FB49-8BFB-F10EE82E9AD8}"/>
          </ac:cxnSpMkLst>
        </pc:cxnChg>
      </pc:sldChg>
      <pc:sldChg chg="addSp delSp modSp add mod ord">
        <pc:chgData name="Yoshikawa Takako" userId="ae926d26bf656891" providerId="LiveId" clId="{2F1712FE-582C-4245-96CF-7863549DF2B1}" dt="2021-12-13T22:40:34.649" v="965" actId="1076"/>
        <pc:sldMkLst>
          <pc:docMk/>
          <pc:sldMk cId="3751377738" sldId="285"/>
        </pc:sldMkLst>
        <pc:spChg chg="add del mod">
          <ac:chgData name="Yoshikawa Takako" userId="ae926d26bf656891" providerId="LiveId" clId="{2F1712FE-582C-4245-96CF-7863549DF2B1}" dt="2021-12-13T22:29:11.258" v="849" actId="478"/>
          <ac:spMkLst>
            <pc:docMk/>
            <pc:sldMk cId="3751377738" sldId="285"/>
            <ac:spMk id="2" creationId="{B4C85A8A-E18C-A845-A39D-357EDDA06F4D}"/>
          </ac:spMkLst>
        </pc:spChg>
        <pc:spChg chg="mod">
          <ac:chgData name="Yoshikawa Takako" userId="ae926d26bf656891" providerId="LiveId" clId="{2F1712FE-582C-4245-96CF-7863549DF2B1}" dt="2021-12-13T22:38:05.249" v="963" actId="20577"/>
          <ac:spMkLst>
            <pc:docMk/>
            <pc:sldMk cId="3751377738" sldId="285"/>
            <ac:spMk id="5" creationId="{00000000-0000-0000-0000-000000000000}"/>
          </ac:spMkLst>
        </pc:spChg>
        <pc:spChg chg="add del mod">
          <ac:chgData name="Yoshikawa Takako" userId="ae926d26bf656891" providerId="LiveId" clId="{2F1712FE-582C-4245-96CF-7863549DF2B1}" dt="2021-12-13T22:28:48.200" v="842"/>
          <ac:spMkLst>
            <pc:docMk/>
            <pc:sldMk cId="3751377738" sldId="285"/>
            <ac:spMk id="6" creationId="{B97CC84F-E7A2-4E47-A798-B5E78988DDE3}"/>
          </ac:spMkLst>
        </pc:spChg>
        <pc:spChg chg="add del mod">
          <ac:chgData name="Yoshikawa Takako" userId="ae926d26bf656891" providerId="LiveId" clId="{2F1712FE-582C-4245-96CF-7863549DF2B1}" dt="2021-12-13T22:30:50.515" v="866"/>
          <ac:spMkLst>
            <pc:docMk/>
            <pc:sldMk cId="3751377738" sldId="285"/>
            <ac:spMk id="7" creationId="{7816508A-27F0-644D-9FB7-9BDEBD61827A}"/>
          </ac:spMkLst>
        </pc:spChg>
        <pc:grpChg chg="del">
          <ac:chgData name="Yoshikawa Takako" userId="ae926d26bf656891" providerId="LiveId" clId="{2F1712FE-582C-4245-96CF-7863549DF2B1}" dt="2021-12-13T22:28:01.909" v="839" actId="478"/>
          <ac:grpSpMkLst>
            <pc:docMk/>
            <pc:sldMk cId="3751377738" sldId="285"/>
            <ac:grpSpMk id="4" creationId="{31594982-B529-A647-9E20-5C086FD1E1CB}"/>
          </ac:grpSpMkLst>
        </pc:grpChg>
        <pc:picChg chg="add mod">
          <ac:chgData name="Yoshikawa Takako" userId="ae926d26bf656891" providerId="LiveId" clId="{2F1712FE-582C-4245-96CF-7863549DF2B1}" dt="2021-12-13T22:29:08.163" v="848" actId="167"/>
          <ac:picMkLst>
            <pc:docMk/>
            <pc:sldMk cId="3751377738" sldId="285"/>
            <ac:picMk id="7170" creationId="{BF986AAA-B86B-E940-9719-868D52E6D494}"/>
          </ac:picMkLst>
        </pc:picChg>
        <pc:picChg chg="add del mod">
          <ac:chgData name="Yoshikawa Takako" userId="ae926d26bf656891" providerId="LiveId" clId="{2F1712FE-582C-4245-96CF-7863549DF2B1}" dt="2021-12-13T22:28:48.200" v="842"/>
          <ac:picMkLst>
            <pc:docMk/>
            <pc:sldMk cId="3751377738" sldId="285"/>
            <ac:picMk id="7172" creationId="{D6CB71A7-DA06-DE4C-AC2A-1C5E0D51A040}"/>
          </ac:picMkLst>
        </pc:picChg>
        <pc:picChg chg="add mod">
          <ac:chgData name="Yoshikawa Takako" userId="ae926d26bf656891" providerId="LiveId" clId="{2F1712FE-582C-4245-96CF-7863549DF2B1}" dt="2021-12-13T22:40:34.649" v="965" actId="1076"/>
          <ac:picMkLst>
            <pc:docMk/>
            <pc:sldMk cId="3751377738" sldId="285"/>
            <ac:picMk id="7174" creationId="{ADE68FDB-308B-804F-B6B3-D328D68AA038}"/>
          </ac:picMkLst>
        </pc:picChg>
        <pc:picChg chg="add mod">
          <ac:chgData name="Yoshikawa Takako" userId="ae926d26bf656891" providerId="LiveId" clId="{2F1712FE-582C-4245-96CF-7863549DF2B1}" dt="2021-12-13T22:40:33.286" v="964" actId="1076"/>
          <ac:picMkLst>
            <pc:docMk/>
            <pc:sldMk cId="3751377738" sldId="285"/>
            <ac:picMk id="7176" creationId="{DC68F55B-E99D-4442-A567-2661F44FEAEB}"/>
          </ac:picMkLst>
        </pc:picChg>
      </pc:sldChg>
      <pc:sldChg chg="addSp delSp modSp add mod ord">
        <pc:chgData name="Yoshikawa Takako" userId="ae926d26bf656891" providerId="LiveId" clId="{2F1712FE-582C-4245-96CF-7863549DF2B1}" dt="2021-12-17T19:34:50.979" v="1191" actId="1037"/>
        <pc:sldMkLst>
          <pc:docMk/>
          <pc:sldMk cId="1259013577" sldId="286"/>
        </pc:sldMkLst>
        <pc:spChg chg="del">
          <ac:chgData name="Yoshikawa Takako" userId="ae926d26bf656891" providerId="LiveId" clId="{2F1712FE-582C-4245-96CF-7863549DF2B1}" dt="2021-12-17T19:33:47.548" v="1167" actId="478"/>
          <ac:spMkLst>
            <pc:docMk/>
            <pc:sldMk cId="1259013577" sldId="286"/>
            <ac:spMk id="2" creationId="{EFCB8D72-F313-184B-96E3-1C65E1BAA27D}"/>
          </ac:spMkLst>
        </pc:spChg>
        <pc:spChg chg="del">
          <ac:chgData name="Yoshikawa Takako" userId="ae926d26bf656891" providerId="LiveId" clId="{2F1712FE-582C-4245-96CF-7863549DF2B1}" dt="2021-12-17T19:33:47.548" v="1167" actId="478"/>
          <ac:spMkLst>
            <pc:docMk/>
            <pc:sldMk cId="1259013577" sldId="286"/>
            <ac:spMk id="3" creationId="{D470F8D8-C6E0-CF45-A770-330AB192E10D}"/>
          </ac:spMkLst>
        </pc:spChg>
        <pc:picChg chg="add mod">
          <ac:chgData name="Yoshikawa Takako" userId="ae926d26bf656891" providerId="LiveId" clId="{2F1712FE-582C-4245-96CF-7863549DF2B1}" dt="2021-12-17T19:34:40.738" v="1182" actId="14100"/>
          <ac:picMkLst>
            <pc:docMk/>
            <pc:sldMk cId="1259013577" sldId="286"/>
            <ac:picMk id="4" creationId="{5437A802-C8DE-274D-A72B-26F405241678}"/>
          </ac:picMkLst>
        </pc:picChg>
        <pc:picChg chg="add mod">
          <ac:chgData name="Yoshikawa Takako" userId="ae926d26bf656891" providerId="LiveId" clId="{2F1712FE-582C-4245-96CF-7863549DF2B1}" dt="2021-12-17T19:34:50.979" v="1191" actId="1037"/>
          <ac:picMkLst>
            <pc:docMk/>
            <pc:sldMk cId="1259013577" sldId="286"/>
            <ac:picMk id="5" creationId="{2BAA86EE-8495-A94D-A592-0DC6BC9BF826}"/>
          </ac:picMkLst>
        </pc:picChg>
      </pc:sldChg>
      <pc:sldChg chg="new del">
        <pc:chgData name="Yoshikawa Takako" userId="ae926d26bf656891" providerId="LiveId" clId="{2F1712FE-582C-4245-96CF-7863549DF2B1}" dt="2021-12-17T19:33:39.886" v="1164" actId="2696"/>
        <pc:sldMkLst>
          <pc:docMk/>
          <pc:sldMk cId="3461846795" sldId="286"/>
        </pc:sldMkLst>
      </pc:sldChg>
      <pc:sldChg chg="addSp delSp modSp add del mod">
        <pc:chgData name="Yoshikawa Takako" userId="ae926d26bf656891" providerId="LiveId" clId="{2F1712FE-582C-4245-96CF-7863549DF2B1}" dt="2021-12-19T23:23:04.470" v="1423" actId="2696"/>
        <pc:sldMkLst>
          <pc:docMk/>
          <pc:sldMk cId="1488630511" sldId="287"/>
        </pc:sldMkLst>
        <pc:spChg chg="mod">
          <ac:chgData name="Yoshikawa Takako" userId="ae926d26bf656891" providerId="LiveId" clId="{2F1712FE-582C-4245-96CF-7863549DF2B1}" dt="2021-12-16T21:37:22.131" v="1162" actId="1076"/>
          <ac:spMkLst>
            <pc:docMk/>
            <pc:sldMk cId="1488630511" sldId="287"/>
            <ac:spMk id="5" creationId="{00000000-0000-0000-0000-000000000000}"/>
          </ac:spMkLst>
        </pc:spChg>
        <pc:picChg chg="mod">
          <ac:chgData name="Yoshikawa Takako" userId="ae926d26bf656891" providerId="LiveId" clId="{2F1712FE-582C-4245-96CF-7863549DF2B1}" dt="2021-12-16T21:35:48.436" v="1077" actId="208"/>
          <ac:picMkLst>
            <pc:docMk/>
            <pc:sldMk cId="1488630511" sldId="287"/>
            <ac:picMk id="3" creationId="{00000000-0000-0000-0000-000000000000}"/>
          </ac:picMkLst>
        </pc:picChg>
        <pc:picChg chg="add del mod">
          <ac:chgData name="Yoshikawa Takako" userId="ae926d26bf656891" providerId="LiveId" clId="{2F1712FE-582C-4245-96CF-7863549DF2B1}" dt="2021-12-16T21:36:03.097" v="1078" actId="478"/>
          <ac:picMkLst>
            <pc:docMk/>
            <pc:sldMk cId="1488630511" sldId="287"/>
            <ac:picMk id="2050" creationId="{5F3D92F8-346F-7C45-9B80-B9414DF876F0}"/>
          </ac:picMkLst>
        </pc:picChg>
        <pc:picChg chg="add mod">
          <ac:chgData name="Yoshikawa Takako" userId="ae926d26bf656891" providerId="LiveId" clId="{2F1712FE-582C-4245-96CF-7863549DF2B1}" dt="2021-12-16T21:37:23.858" v="1163" actId="1076"/>
          <ac:picMkLst>
            <pc:docMk/>
            <pc:sldMk cId="1488630511" sldId="287"/>
            <ac:picMk id="2052" creationId="{6A52866F-1BA3-3546-96D3-CE40C9245D50}"/>
          </ac:picMkLst>
        </pc:picChg>
        <pc:picChg chg="del">
          <ac:chgData name="Yoshikawa Takako" userId="ae926d26bf656891" providerId="LiveId" clId="{2F1712FE-582C-4245-96CF-7863549DF2B1}" dt="2021-12-16T21:33:58.903" v="1070" actId="478"/>
          <ac:picMkLst>
            <pc:docMk/>
            <pc:sldMk cId="1488630511" sldId="287"/>
            <ac:picMk id="7170" creationId="{BF986AAA-B86B-E940-9719-868D52E6D494}"/>
          </ac:picMkLst>
        </pc:picChg>
        <pc:picChg chg="del">
          <ac:chgData name="Yoshikawa Takako" userId="ae926d26bf656891" providerId="LiveId" clId="{2F1712FE-582C-4245-96CF-7863549DF2B1}" dt="2021-12-16T21:33:59.653" v="1071" actId="478"/>
          <ac:picMkLst>
            <pc:docMk/>
            <pc:sldMk cId="1488630511" sldId="287"/>
            <ac:picMk id="7174" creationId="{ADE68FDB-308B-804F-B6B3-D328D68AA038}"/>
          </ac:picMkLst>
        </pc:picChg>
        <pc:picChg chg="del">
          <ac:chgData name="Yoshikawa Takako" userId="ae926d26bf656891" providerId="LiveId" clId="{2F1712FE-582C-4245-96CF-7863549DF2B1}" dt="2021-12-16T21:34:00.013" v="1072" actId="478"/>
          <ac:picMkLst>
            <pc:docMk/>
            <pc:sldMk cId="1488630511" sldId="287"/>
            <ac:picMk id="7176" creationId="{DC68F55B-E99D-4442-A567-2661F44FEAEB}"/>
          </ac:picMkLst>
        </pc:picChg>
      </pc:sldChg>
      <pc:sldChg chg="add">
        <pc:chgData name="Yoshikawa Takako" userId="ae926d26bf656891" providerId="LiveId" clId="{2F1712FE-582C-4245-96CF-7863549DF2B1}" dt="2021-12-19T23:23:07.675" v="1424"/>
        <pc:sldMkLst>
          <pc:docMk/>
          <pc:sldMk cId="2514200781" sldId="287"/>
        </pc:sldMkLst>
      </pc:sldChg>
      <pc:sldChg chg="add">
        <pc:chgData name="Yoshikawa Takako" userId="ae926d26bf656891" providerId="LiveId" clId="{2F1712FE-582C-4245-96CF-7863549DF2B1}" dt="2021-12-17T21:07:06.179" v="1192"/>
        <pc:sldMkLst>
          <pc:docMk/>
          <pc:sldMk cId="1913908011" sldId="288"/>
        </pc:sldMkLst>
      </pc:sldChg>
      <pc:sldChg chg="addSp delSp modSp new mod ord">
        <pc:chgData name="Yoshikawa Takako" userId="ae926d26bf656891" providerId="LiveId" clId="{2F1712FE-582C-4245-96CF-7863549DF2B1}" dt="2021-12-18T15:45:27.770" v="1422" actId="20577"/>
        <pc:sldMkLst>
          <pc:docMk/>
          <pc:sldMk cId="3828832264" sldId="289"/>
        </pc:sldMkLst>
        <pc:spChg chg="del">
          <ac:chgData name="Yoshikawa Takako" userId="ae926d26bf656891" providerId="LiveId" clId="{2F1712FE-582C-4245-96CF-7863549DF2B1}" dt="2021-12-18T15:44:32.525" v="1380" actId="478"/>
          <ac:spMkLst>
            <pc:docMk/>
            <pc:sldMk cId="3828832264" sldId="289"/>
            <ac:spMk id="2" creationId="{085082FA-91F6-F942-B6BD-4CAD0CCD7C3B}"/>
          </ac:spMkLst>
        </pc:spChg>
        <pc:spChg chg="del">
          <ac:chgData name="Yoshikawa Takako" userId="ae926d26bf656891" providerId="LiveId" clId="{2F1712FE-582C-4245-96CF-7863549DF2B1}" dt="2021-12-18T15:44:34.209" v="1381" actId="478"/>
          <ac:spMkLst>
            <pc:docMk/>
            <pc:sldMk cId="3828832264" sldId="289"/>
            <ac:spMk id="3" creationId="{EF8496E1-9DDD-2145-BBB1-41A56338BCB5}"/>
          </ac:spMkLst>
        </pc:spChg>
        <pc:spChg chg="add mod">
          <ac:chgData name="Yoshikawa Takako" userId="ae926d26bf656891" providerId="LiveId" clId="{2F1712FE-582C-4245-96CF-7863549DF2B1}" dt="2021-12-18T15:44:54.242" v="1390" actId="1076"/>
          <ac:spMkLst>
            <pc:docMk/>
            <pc:sldMk cId="3828832264" sldId="289"/>
            <ac:spMk id="5" creationId="{37C6BADB-360D-8C4E-BF7B-094F3585F0FA}"/>
          </ac:spMkLst>
        </pc:spChg>
        <pc:spChg chg="add mod">
          <ac:chgData name="Yoshikawa Takako" userId="ae926d26bf656891" providerId="LiveId" clId="{2F1712FE-582C-4245-96CF-7863549DF2B1}" dt="2021-12-18T15:45:10.103" v="1413" actId="20577"/>
          <ac:spMkLst>
            <pc:docMk/>
            <pc:sldMk cId="3828832264" sldId="289"/>
            <ac:spMk id="6" creationId="{F863ED5E-4B76-044A-B97C-8D0C135BD6B2}"/>
          </ac:spMkLst>
        </pc:spChg>
        <pc:spChg chg="add mod">
          <ac:chgData name="Yoshikawa Takako" userId="ae926d26bf656891" providerId="LiveId" clId="{2F1712FE-582C-4245-96CF-7863549DF2B1}" dt="2021-12-18T15:45:27.770" v="1422" actId="20577"/>
          <ac:spMkLst>
            <pc:docMk/>
            <pc:sldMk cId="3828832264" sldId="289"/>
            <ac:spMk id="7" creationId="{9B5022FD-4332-A643-974A-754C3D788ED1}"/>
          </ac:spMkLst>
        </pc:spChg>
        <pc:picChg chg="add">
          <ac:chgData name="Yoshikawa Takako" userId="ae926d26bf656891" providerId="LiveId" clId="{2F1712FE-582C-4245-96CF-7863549DF2B1}" dt="2021-12-18T15:44:28.956" v="1379"/>
          <ac:picMkLst>
            <pc:docMk/>
            <pc:sldMk cId="3828832264" sldId="289"/>
            <ac:picMk id="4" creationId="{0EB884FA-D91C-424B-AF51-AAF23DEAAE85}"/>
          </ac:picMkLst>
        </pc:picChg>
      </pc:sldChg>
      <pc:sldChg chg="addSp delSp modSp add mod ord">
        <pc:chgData name="Yoshikawa Takako" userId="ae926d26bf656891" providerId="LiveId" clId="{2F1712FE-582C-4245-96CF-7863549DF2B1}" dt="2022-01-22T20:55:22.204" v="6277" actId="1035"/>
        <pc:sldMkLst>
          <pc:docMk/>
          <pc:sldMk cId="4022653437" sldId="290"/>
        </pc:sldMkLst>
        <pc:spChg chg="add del mod">
          <ac:chgData name="Yoshikawa Takako" userId="ae926d26bf656891" providerId="LiveId" clId="{2F1712FE-582C-4245-96CF-7863549DF2B1}" dt="2022-01-22T20:53:53.103" v="6263"/>
          <ac:spMkLst>
            <pc:docMk/>
            <pc:sldMk cId="4022653437" sldId="290"/>
            <ac:spMk id="2" creationId="{20FD8317-62E4-594C-AFD8-0C5E9206E413}"/>
          </ac:spMkLst>
        </pc:spChg>
        <pc:spChg chg="mod">
          <ac:chgData name="Yoshikawa Takako" userId="ae926d26bf656891" providerId="LiveId" clId="{2F1712FE-582C-4245-96CF-7863549DF2B1}" dt="2022-01-22T20:55:22.204" v="6277" actId="1035"/>
          <ac:spMkLst>
            <pc:docMk/>
            <pc:sldMk cId="4022653437" sldId="290"/>
            <ac:spMk id="5" creationId="{00000000-0000-0000-0000-000000000000}"/>
          </ac:spMkLst>
        </pc:spChg>
        <pc:spChg chg="add del mod">
          <ac:chgData name="Yoshikawa Takako" userId="ae926d26bf656891" providerId="LiveId" clId="{2F1712FE-582C-4245-96CF-7863549DF2B1}" dt="2021-12-23T21:03:16.587" v="1609" actId="478"/>
          <ac:spMkLst>
            <pc:docMk/>
            <pc:sldMk cId="4022653437" sldId="290"/>
            <ac:spMk id="12" creationId="{82483CBE-7F00-1D48-9E2D-FE089EC83659}"/>
          </ac:spMkLst>
        </pc:spChg>
        <pc:picChg chg="add del mod">
          <ac:chgData name="Yoshikawa Takako" userId="ae926d26bf656891" providerId="LiveId" clId="{2F1712FE-582C-4245-96CF-7863549DF2B1}" dt="2021-12-29T23:08:59.945" v="2154" actId="478"/>
          <ac:picMkLst>
            <pc:docMk/>
            <pc:sldMk cId="4022653437" sldId="290"/>
            <ac:picMk id="2" creationId="{CB573134-70DE-7249-A53B-8FAE2CFC2AAA}"/>
          </ac:picMkLst>
        </pc:picChg>
        <pc:picChg chg="mod">
          <ac:chgData name="Yoshikawa Takako" userId="ae926d26bf656891" providerId="LiveId" clId="{2F1712FE-582C-4245-96CF-7863549DF2B1}" dt="2022-01-22T20:53:26.666" v="6218" actId="14100"/>
          <ac:picMkLst>
            <pc:docMk/>
            <pc:sldMk cId="4022653437" sldId="290"/>
            <ac:picMk id="3" creationId="{00000000-0000-0000-0000-000000000000}"/>
          </ac:picMkLst>
        </pc:picChg>
        <pc:picChg chg="add del mod modCrop">
          <ac:chgData name="Yoshikawa Takako" userId="ae926d26bf656891" providerId="LiveId" clId="{2F1712FE-582C-4245-96CF-7863549DF2B1}" dt="2021-12-29T23:09:03.002" v="2155" actId="478"/>
          <ac:picMkLst>
            <pc:docMk/>
            <pc:sldMk cId="4022653437" sldId="290"/>
            <ac:picMk id="4" creationId="{C1CD2784-BB23-444F-8A5D-7C0376B57016}"/>
          </ac:picMkLst>
        </pc:picChg>
        <pc:picChg chg="add del mod">
          <ac:chgData name="Yoshikawa Takako" userId="ae926d26bf656891" providerId="LiveId" clId="{2F1712FE-582C-4245-96CF-7863549DF2B1}" dt="2021-12-29T23:08:59.945" v="2154" actId="478"/>
          <ac:picMkLst>
            <pc:docMk/>
            <pc:sldMk cId="4022653437" sldId="290"/>
            <ac:picMk id="6" creationId="{109C951F-9361-CB44-8475-13C0696573DB}"/>
          </ac:picMkLst>
        </pc:picChg>
        <pc:picChg chg="add del mod">
          <ac:chgData name="Yoshikawa Takako" userId="ae926d26bf656891" providerId="LiveId" clId="{2F1712FE-582C-4245-96CF-7863549DF2B1}" dt="2021-12-29T23:09:03.002" v="2155" actId="478"/>
          <ac:picMkLst>
            <pc:docMk/>
            <pc:sldMk cId="4022653437" sldId="290"/>
            <ac:picMk id="7" creationId="{DFD2F78B-8B58-D747-917A-1C7BE5004930}"/>
          </ac:picMkLst>
        </pc:picChg>
        <pc:picChg chg="add del mod">
          <ac:chgData name="Yoshikawa Takako" userId="ae926d26bf656891" providerId="LiveId" clId="{2F1712FE-582C-4245-96CF-7863549DF2B1}" dt="2021-12-29T23:08:59.945" v="2154" actId="478"/>
          <ac:picMkLst>
            <pc:docMk/>
            <pc:sldMk cId="4022653437" sldId="290"/>
            <ac:picMk id="8" creationId="{2F6C81D5-84A0-F844-9EB3-2286EEEE2C18}"/>
          </ac:picMkLst>
        </pc:picChg>
        <pc:picChg chg="add del mod">
          <ac:chgData name="Yoshikawa Takako" userId="ae926d26bf656891" providerId="LiveId" clId="{2F1712FE-582C-4245-96CF-7863549DF2B1}" dt="2021-12-29T23:08:59.945" v="2154" actId="478"/>
          <ac:picMkLst>
            <pc:docMk/>
            <pc:sldMk cId="4022653437" sldId="290"/>
            <ac:picMk id="9" creationId="{8DA2C746-88E4-9545-B1EA-53072746F13D}"/>
          </ac:picMkLst>
        </pc:picChg>
        <pc:picChg chg="add del mod">
          <ac:chgData name="Yoshikawa Takako" userId="ae926d26bf656891" providerId="LiveId" clId="{2F1712FE-582C-4245-96CF-7863549DF2B1}" dt="2021-12-29T23:09:03.002" v="2155" actId="478"/>
          <ac:picMkLst>
            <pc:docMk/>
            <pc:sldMk cId="4022653437" sldId="290"/>
            <ac:picMk id="10" creationId="{81504401-73D2-B94B-8393-C314F0E91BFF}"/>
          </ac:picMkLst>
        </pc:picChg>
        <pc:picChg chg="add del mod">
          <ac:chgData name="Yoshikawa Takako" userId="ae926d26bf656891" providerId="LiveId" clId="{2F1712FE-582C-4245-96CF-7863549DF2B1}" dt="2021-12-29T23:09:03.002" v="2155" actId="478"/>
          <ac:picMkLst>
            <pc:docMk/>
            <pc:sldMk cId="4022653437" sldId="290"/>
            <ac:picMk id="11" creationId="{512C70F3-C072-F243-BDAE-705E13543B2E}"/>
          </ac:picMkLst>
        </pc:picChg>
        <pc:picChg chg="add del mod">
          <ac:chgData name="Yoshikawa Takako" userId="ae926d26bf656891" providerId="LiveId" clId="{2F1712FE-582C-4245-96CF-7863549DF2B1}" dt="2022-01-22T20:52:04.050" v="6161" actId="478"/>
          <ac:picMkLst>
            <pc:docMk/>
            <pc:sldMk cId="4022653437" sldId="290"/>
            <ac:picMk id="12" creationId="{5284A0A6-E604-0948-82B2-BA9BD681DAEE}"/>
          </ac:picMkLst>
        </pc:picChg>
        <pc:picChg chg="add del mod">
          <ac:chgData name="Yoshikawa Takako" userId="ae926d26bf656891" providerId="LiveId" clId="{2F1712FE-582C-4245-96CF-7863549DF2B1}" dt="2022-01-22T20:52:06.305" v="6162" actId="478"/>
          <ac:picMkLst>
            <pc:docMk/>
            <pc:sldMk cId="4022653437" sldId="290"/>
            <ac:picMk id="13" creationId="{E0234A5E-F27F-044E-B7A4-093D11826FAC}"/>
          </ac:picMkLst>
        </pc:picChg>
        <pc:picChg chg="add del mod">
          <ac:chgData name="Yoshikawa Takako" userId="ae926d26bf656891" providerId="LiveId" clId="{2F1712FE-582C-4245-96CF-7863549DF2B1}" dt="2021-12-29T23:13:35.447" v="2172"/>
          <ac:picMkLst>
            <pc:docMk/>
            <pc:sldMk cId="4022653437" sldId="290"/>
            <ac:picMk id="15" creationId="{D73F26FF-07E0-B845-9784-E9098189F3AD}"/>
          </ac:picMkLst>
        </pc:picChg>
        <pc:picChg chg="add del mod">
          <ac:chgData name="Yoshikawa Takako" userId="ae926d26bf656891" providerId="LiveId" clId="{2F1712FE-582C-4245-96CF-7863549DF2B1}" dt="2022-01-22T20:52:04.050" v="6161" actId="478"/>
          <ac:picMkLst>
            <pc:docMk/>
            <pc:sldMk cId="4022653437" sldId="290"/>
            <ac:picMk id="16" creationId="{97C6ED82-C559-654A-9317-27214850B85E}"/>
          </ac:picMkLst>
        </pc:picChg>
        <pc:picChg chg="add del mod">
          <ac:chgData name="Yoshikawa Takako" userId="ae926d26bf656891" providerId="LiveId" clId="{2F1712FE-582C-4245-96CF-7863549DF2B1}" dt="2022-01-22T20:52:06.305" v="6162" actId="478"/>
          <ac:picMkLst>
            <pc:docMk/>
            <pc:sldMk cId="4022653437" sldId="290"/>
            <ac:picMk id="17" creationId="{B503FC9A-C98D-FE48-9D03-6B82CE05C56F}"/>
          </ac:picMkLst>
        </pc:picChg>
        <pc:picChg chg="add del mod">
          <ac:chgData name="Yoshikawa Takako" userId="ae926d26bf656891" providerId="LiveId" clId="{2F1712FE-582C-4245-96CF-7863549DF2B1}" dt="2022-01-22T20:52:06.305" v="6162" actId="478"/>
          <ac:picMkLst>
            <pc:docMk/>
            <pc:sldMk cId="4022653437" sldId="290"/>
            <ac:picMk id="18" creationId="{7BCF0C07-38AC-BD4F-80E0-C9E0BC571A0B}"/>
          </ac:picMkLst>
        </pc:picChg>
        <pc:picChg chg="add del mod">
          <ac:chgData name="Yoshikawa Takako" userId="ae926d26bf656891" providerId="LiveId" clId="{2F1712FE-582C-4245-96CF-7863549DF2B1}" dt="2022-01-22T20:52:04.050" v="6161" actId="478"/>
          <ac:picMkLst>
            <pc:docMk/>
            <pc:sldMk cId="4022653437" sldId="290"/>
            <ac:picMk id="19" creationId="{6285D8C5-9A65-254F-951A-017A9E55AB52}"/>
          </ac:picMkLst>
        </pc:picChg>
        <pc:picChg chg="add del mod">
          <ac:chgData name="Yoshikawa Takako" userId="ae926d26bf656891" providerId="LiveId" clId="{2F1712FE-582C-4245-96CF-7863549DF2B1}" dt="2022-01-22T20:52:06.305" v="6162" actId="478"/>
          <ac:picMkLst>
            <pc:docMk/>
            <pc:sldMk cId="4022653437" sldId="290"/>
            <ac:picMk id="20" creationId="{3AA48A03-EB35-AC49-9247-5881F95729F4}"/>
          </ac:picMkLst>
        </pc:picChg>
        <pc:picChg chg="add del mod">
          <ac:chgData name="Yoshikawa Takako" userId="ae926d26bf656891" providerId="LiveId" clId="{2F1712FE-582C-4245-96CF-7863549DF2B1}" dt="2022-01-22T20:52:04.050" v="6161" actId="478"/>
          <ac:picMkLst>
            <pc:docMk/>
            <pc:sldMk cId="4022653437" sldId="290"/>
            <ac:picMk id="21" creationId="{80048566-306C-9D42-A932-270488AF23A0}"/>
          </ac:picMkLst>
        </pc:picChg>
        <pc:picChg chg="add del">
          <ac:chgData name="Yoshikawa Takako" userId="ae926d26bf656891" providerId="LiveId" clId="{2F1712FE-582C-4245-96CF-7863549DF2B1}" dt="2021-12-23T20:57:43.127" v="1550" actId="478"/>
          <ac:picMkLst>
            <pc:docMk/>
            <pc:sldMk cId="4022653437" sldId="290"/>
            <ac:picMk id="1026" creationId="{0FDFC524-A169-B04F-8436-E264DC9CFAF0}"/>
          </ac:picMkLst>
        </pc:picChg>
      </pc:sldChg>
      <pc:sldChg chg="add">
        <pc:chgData name="Yoshikawa Takako" userId="ae926d26bf656891" providerId="LiveId" clId="{2F1712FE-582C-4245-96CF-7863549DF2B1}" dt="2021-12-19T23:23:47.724" v="1454"/>
        <pc:sldMkLst>
          <pc:docMk/>
          <pc:sldMk cId="89907713" sldId="291"/>
        </pc:sldMkLst>
      </pc:sldChg>
      <pc:sldChg chg="add">
        <pc:chgData name="Yoshikawa Takako" userId="ae926d26bf656891" providerId="LiveId" clId="{2F1712FE-582C-4245-96CF-7863549DF2B1}" dt="2021-12-23T20:53:56.424" v="1517"/>
        <pc:sldMkLst>
          <pc:docMk/>
          <pc:sldMk cId="965107658" sldId="292"/>
        </pc:sldMkLst>
      </pc:sldChg>
      <pc:sldChg chg="addSp delSp modSp new mod ord">
        <pc:chgData name="Yoshikawa Takako" userId="ae926d26bf656891" providerId="LiveId" clId="{2F1712FE-582C-4245-96CF-7863549DF2B1}" dt="2022-01-05T03:25:42.136" v="2724" actId="1076"/>
        <pc:sldMkLst>
          <pc:docMk/>
          <pc:sldMk cId="2121777303" sldId="293"/>
        </pc:sldMkLst>
        <pc:spChg chg="del">
          <ac:chgData name="Yoshikawa Takako" userId="ae926d26bf656891" providerId="LiveId" clId="{2F1712FE-582C-4245-96CF-7863549DF2B1}" dt="2021-12-23T22:40:13.923" v="1628" actId="478"/>
          <ac:spMkLst>
            <pc:docMk/>
            <pc:sldMk cId="2121777303" sldId="293"/>
            <ac:spMk id="2" creationId="{50C493F7-3D62-664C-B8FE-6072CB0351CC}"/>
          </ac:spMkLst>
        </pc:spChg>
        <pc:spChg chg="del">
          <ac:chgData name="Yoshikawa Takako" userId="ae926d26bf656891" providerId="LiveId" clId="{2F1712FE-582C-4245-96CF-7863549DF2B1}" dt="2021-12-23T22:40:14.817" v="1629" actId="478"/>
          <ac:spMkLst>
            <pc:docMk/>
            <pc:sldMk cId="2121777303" sldId="293"/>
            <ac:spMk id="3" creationId="{5FC29F8F-A2A6-5F40-AEBD-E4E024A84518}"/>
          </ac:spMkLst>
        </pc:spChg>
        <pc:spChg chg="add del mod">
          <ac:chgData name="Yoshikawa Takako" userId="ae926d26bf656891" providerId="LiveId" clId="{2F1712FE-582C-4245-96CF-7863549DF2B1}" dt="2021-12-23T22:41:41.171" v="1638" actId="478"/>
          <ac:spMkLst>
            <pc:docMk/>
            <pc:sldMk cId="2121777303" sldId="293"/>
            <ac:spMk id="5" creationId="{37027A4C-002B-974D-9C42-9E0C7659BE33}"/>
          </ac:spMkLst>
        </pc:spChg>
        <pc:spChg chg="add del mod">
          <ac:chgData name="Yoshikawa Takako" userId="ae926d26bf656891" providerId="LiveId" clId="{2F1712FE-582C-4245-96CF-7863549DF2B1}" dt="2021-12-24T15:40:27.029" v="1799" actId="478"/>
          <ac:spMkLst>
            <pc:docMk/>
            <pc:sldMk cId="2121777303" sldId="293"/>
            <ac:spMk id="6" creationId="{930C641D-8B76-2543-9FA7-D2F98F3F8F7B}"/>
          </ac:spMkLst>
        </pc:spChg>
        <pc:spChg chg="add del mod">
          <ac:chgData name="Yoshikawa Takako" userId="ae926d26bf656891" providerId="LiveId" clId="{2F1712FE-582C-4245-96CF-7863549DF2B1}" dt="2022-01-04T23:26:35.075" v="2235" actId="478"/>
          <ac:spMkLst>
            <pc:docMk/>
            <pc:sldMk cId="2121777303" sldId="293"/>
            <ac:spMk id="7" creationId="{93E6056B-F29F-C845-B96E-FBCA3B6BA22F}"/>
          </ac:spMkLst>
        </pc:spChg>
        <pc:spChg chg="add del mod">
          <ac:chgData name="Yoshikawa Takako" userId="ae926d26bf656891" providerId="LiveId" clId="{2F1712FE-582C-4245-96CF-7863549DF2B1}" dt="2022-01-04T23:26:35.075" v="2235" actId="478"/>
          <ac:spMkLst>
            <pc:docMk/>
            <pc:sldMk cId="2121777303" sldId="293"/>
            <ac:spMk id="19" creationId="{03B630A4-0196-8947-9A12-D9F4ED7A8975}"/>
          </ac:spMkLst>
        </pc:spChg>
        <pc:spChg chg="add del mod">
          <ac:chgData name="Yoshikawa Takako" userId="ae926d26bf656891" providerId="LiveId" clId="{2F1712FE-582C-4245-96CF-7863549DF2B1}" dt="2022-01-04T23:26:35.075" v="2235" actId="478"/>
          <ac:spMkLst>
            <pc:docMk/>
            <pc:sldMk cId="2121777303" sldId="293"/>
            <ac:spMk id="35" creationId="{466DE7B0-6499-7947-BC62-48EC6153DAD1}"/>
          </ac:spMkLst>
        </pc:spChg>
        <pc:spChg chg="add del mod">
          <ac:chgData name="Yoshikawa Takako" userId="ae926d26bf656891" providerId="LiveId" clId="{2F1712FE-582C-4245-96CF-7863549DF2B1}" dt="2022-01-04T23:26:35.075" v="2235" actId="478"/>
          <ac:spMkLst>
            <pc:docMk/>
            <pc:sldMk cId="2121777303" sldId="293"/>
            <ac:spMk id="40" creationId="{C707645F-AD5E-1846-9DCB-46611B592EAC}"/>
          </ac:spMkLst>
        </pc:spChg>
        <pc:spChg chg="add del mod">
          <ac:chgData name="Yoshikawa Takako" userId="ae926d26bf656891" providerId="LiveId" clId="{2F1712FE-582C-4245-96CF-7863549DF2B1}" dt="2022-01-04T23:26:35.075" v="2235" actId="478"/>
          <ac:spMkLst>
            <pc:docMk/>
            <pc:sldMk cId="2121777303" sldId="293"/>
            <ac:spMk id="44" creationId="{629CF9B6-C721-AE4A-B6BE-780D644F3177}"/>
          </ac:spMkLst>
        </pc:spChg>
        <pc:spChg chg="add del mod">
          <ac:chgData name="Yoshikawa Takako" userId="ae926d26bf656891" providerId="LiveId" clId="{2F1712FE-582C-4245-96CF-7863549DF2B1}" dt="2022-01-04T23:26:35.075" v="2235" actId="478"/>
          <ac:spMkLst>
            <pc:docMk/>
            <pc:sldMk cId="2121777303" sldId="293"/>
            <ac:spMk id="45" creationId="{16A460C0-0E98-934B-937B-B26533FAA974}"/>
          </ac:spMkLst>
        </pc:spChg>
        <pc:graphicFrameChg chg="add mod modGraphic">
          <ac:chgData name="Yoshikawa Takako" userId="ae926d26bf656891" providerId="LiveId" clId="{2F1712FE-582C-4245-96CF-7863549DF2B1}" dt="2022-01-05T03:07:07.509" v="2670" actId="1076"/>
          <ac:graphicFrameMkLst>
            <pc:docMk/>
            <pc:sldMk cId="2121777303" sldId="293"/>
            <ac:graphicFrameMk id="4" creationId="{3081C677-58E1-5543-93E8-FF5724016C2D}"/>
          </ac:graphicFrameMkLst>
        </pc:graphicFrameChg>
        <pc:picChg chg="add del mod">
          <ac:chgData name="Yoshikawa Takako" userId="ae926d26bf656891" providerId="LiveId" clId="{2F1712FE-582C-4245-96CF-7863549DF2B1}" dt="2021-12-24T15:39:45.715" v="1791" actId="478"/>
          <ac:picMkLst>
            <pc:docMk/>
            <pc:sldMk cId="2121777303" sldId="293"/>
            <ac:picMk id="4" creationId="{79886DDB-B5DF-CE44-80AA-61576B12E169}"/>
          </ac:picMkLst>
        </pc:picChg>
        <pc:picChg chg="add del">
          <ac:chgData name="Yoshikawa Takako" userId="ae926d26bf656891" providerId="LiveId" clId="{2F1712FE-582C-4245-96CF-7863549DF2B1}" dt="2021-12-24T15:39:41.557" v="1789" actId="21"/>
          <ac:picMkLst>
            <pc:docMk/>
            <pc:sldMk cId="2121777303" sldId="293"/>
            <ac:picMk id="13" creationId="{4586C563-7761-204E-8775-B503315561D4}"/>
          </ac:picMkLst>
        </pc:picChg>
        <pc:picChg chg="add del mod">
          <ac:chgData name="Yoshikawa Takako" userId="ae926d26bf656891" providerId="LiveId" clId="{2F1712FE-582C-4245-96CF-7863549DF2B1}" dt="2021-12-24T15:53:47.077" v="1896" actId="478"/>
          <ac:picMkLst>
            <pc:docMk/>
            <pc:sldMk cId="2121777303" sldId="293"/>
            <ac:picMk id="14" creationId="{236BA0A4-E9FB-1442-B84E-7B20CBBDC202}"/>
          </ac:picMkLst>
        </pc:picChg>
        <pc:picChg chg="add del mod">
          <ac:chgData name="Yoshikawa Takako" userId="ae926d26bf656891" providerId="LiveId" clId="{2F1712FE-582C-4245-96CF-7863549DF2B1}" dt="2022-01-04T23:26:35.075" v="2235" actId="478"/>
          <ac:picMkLst>
            <pc:docMk/>
            <pc:sldMk cId="2121777303" sldId="293"/>
            <ac:picMk id="29" creationId="{6F16CA36-6401-1C4E-928E-2519A1B1B084}"/>
          </ac:picMkLst>
        </pc:picChg>
        <pc:picChg chg="add mod">
          <ac:chgData name="Yoshikawa Takako" userId="ae926d26bf656891" providerId="LiveId" clId="{2F1712FE-582C-4245-96CF-7863549DF2B1}" dt="2022-01-05T03:24:11.867" v="2701" actId="1076"/>
          <ac:picMkLst>
            <pc:docMk/>
            <pc:sldMk cId="2121777303" sldId="293"/>
            <ac:picMk id="1026" creationId="{AD4CB0D2-9FAC-1C44-9255-3D2537BBD088}"/>
          </ac:picMkLst>
        </pc:picChg>
        <pc:picChg chg="add mod">
          <ac:chgData name="Yoshikawa Takako" userId="ae926d26bf656891" providerId="LiveId" clId="{2F1712FE-582C-4245-96CF-7863549DF2B1}" dt="2022-01-05T03:24:11.867" v="2701" actId="1076"/>
          <ac:picMkLst>
            <pc:docMk/>
            <pc:sldMk cId="2121777303" sldId="293"/>
            <ac:picMk id="1028" creationId="{8FDD7D5D-F64A-204E-A2CF-521FB7ABD197}"/>
          </ac:picMkLst>
        </pc:picChg>
        <pc:picChg chg="add mod">
          <ac:chgData name="Yoshikawa Takako" userId="ae926d26bf656891" providerId="LiveId" clId="{2F1712FE-582C-4245-96CF-7863549DF2B1}" dt="2022-01-05T03:24:11.867" v="2701" actId="1076"/>
          <ac:picMkLst>
            <pc:docMk/>
            <pc:sldMk cId="2121777303" sldId="293"/>
            <ac:picMk id="1030" creationId="{A611DA81-F378-0442-AC15-6BC91AA02734}"/>
          </ac:picMkLst>
        </pc:picChg>
        <pc:picChg chg="add mod">
          <ac:chgData name="Yoshikawa Takako" userId="ae926d26bf656891" providerId="LiveId" clId="{2F1712FE-582C-4245-96CF-7863549DF2B1}" dt="2022-01-05T03:24:11.867" v="2701" actId="1076"/>
          <ac:picMkLst>
            <pc:docMk/>
            <pc:sldMk cId="2121777303" sldId="293"/>
            <ac:picMk id="1032" creationId="{5E105F7F-AD67-F34A-BF7E-A6DE5DE7F5B7}"/>
          </ac:picMkLst>
        </pc:picChg>
        <pc:picChg chg="add mod">
          <ac:chgData name="Yoshikawa Takako" userId="ae926d26bf656891" providerId="LiveId" clId="{2F1712FE-582C-4245-96CF-7863549DF2B1}" dt="2022-01-05T03:25:40.928" v="2723" actId="1076"/>
          <ac:picMkLst>
            <pc:docMk/>
            <pc:sldMk cId="2121777303" sldId="293"/>
            <ac:picMk id="1034" creationId="{3814909E-E7F2-CB46-B22F-3527A2BF4612}"/>
          </ac:picMkLst>
        </pc:picChg>
        <pc:picChg chg="add mod">
          <ac:chgData name="Yoshikawa Takako" userId="ae926d26bf656891" providerId="LiveId" clId="{2F1712FE-582C-4245-96CF-7863549DF2B1}" dt="2022-01-05T03:25:38.971" v="2722" actId="1076"/>
          <ac:picMkLst>
            <pc:docMk/>
            <pc:sldMk cId="2121777303" sldId="293"/>
            <ac:picMk id="1036" creationId="{F98F0ED3-70ED-1D41-90FB-731A75653EDF}"/>
          </ac:picMkLst>
        </pc:picChg>
        <pc:picChg chg="add mod">
          <ac:chgData name="Yoshikawa Takako" userId="ae926d26bf656891" providerId="LiveId" clId="{2F1712FE-582C-4245-96CF-7863549DF2B1}" dt="2022-01-05T03:25:42.136" v="2724" actId="1076"/>
          <ac:picMkLst>
            <pc:docMk/>
            <pc:sldMk cId="2121777303" sldId="293"/>
            <ac:picMk id="1038" creationId="{75B9FF7D-7FCC-A546-BE12-8D35991D1055}"/>
          </ac:picMkLst>
        </pc:picChg>
        <pc:cxnChg chg="add del">
          <ac:chgData name="Yoshikawa Takako" userId="ae926d26bf656891" providerId="LiveId" clId="{2F1712FE-582C-4245-96CF-7863549DF2B1}" dt="2022-01-04T23:27:03.047" v="2239" actId="11529"/>
          <ac:cxnSpMkLst>
            <pc:docMk/>
            <pc:sldMk cId="2121777303" sldId="293"/>
            <ac:cxnSpMk id="3" creationId="{6D574A1B-5FCD-0B4F-94D5-FFDD9697192A}"/>
          </ac:cxnSpMkLst>
        </pc:cxnChg>
        <pc:cxnChg chg="add del mod">
          <ac:chgData name="Yoshikawa Takako" userId="ae926d26bf656891" providerId="LiveId" clId="{2F1712FE-582C-4245-96CF-7863549DF2B1}" dt="2022-01-04T23:26:35.075" v="2235" actId="478"/>
          <ac:cxnSpMkLst>
            <pc:docMk/>
            <pc:sldMk cId="2121777303" sldId="293"/>
            <ac:cxnSpMk id="9" creationId="{0EB6404A-BE72-184E-B020-71A73205A354}"/>
          </ac:cxnSpMkLst>
        </pc:cxnChg>
        <pc:cxnChg chg="add del mod">
          <ac:chgData name="Yoshikawa Takako" userId="ae926d26bf656891" providerId="LiveId" clId="{2F1712FE-582C-4245-96CF-7863549DF2B1}" dt="2022-01-04T23:27:02.713" v="2238"/>
          <ac:cxnSpMkLst>
            <pc:docMk/>
            <pc:sldMk cId="2121777303" sldId="293"/>
            <ac:cxnSpMk id="16" creationId="{C004168E-D8D6-8F43-BE83-C1D9A222B76D}"/>
          </ac:cxnSpMkLst>
        </pc:cxnChg>
        <pc:cxnChg chg="add del mod">
          <ac:chgData name="Yoshikawa Takako" userId="ae926d26bf656891" providerId="LiveId" clId="{2F1712FE-582C-4245-96CF-7863549DF2B1}" dt="2022-01-04T23:26:35.075" v="2235" actId="478"/>
          <ac:cxnSpMkLst>
            <pc:docMk/>
            <pc:sldMk cId="2121777303" sldId="293"/>
            <ac:cxnSpMk id="20" creationId="{0FE69FC2-3E4F-9C4F-B12B-5CD124086CE6}"/>
          </ac:cxnSpMkLst>
        </pc:cxnChg>
        <pc:cxnChg chg="add del mod">
          <ac:chgData name="Yoshikawa Takako" userId="ae926d26bf656891" providerId="LiveId" clId="{2F1712FE-582C-4245-96CF-7863549DF2B1}" dt="2022-01-04T23:26:35.075" v="2235" actId="478"/>
          <ac:cxnSpMkLst>
            <pc:docMk/>
            <pc:sldMk cId="2121777303" sldId="293"/>
            <ac:cxnSpMk id="41" creationId="{DB8EA9E2-9BB5-DC49-8B71-CBF7156FE27B}"/>
          </ac:cxnSpMkLst>
        </pc:cxnChg>
        <pc:cxnChg chg="add del mod">
          <ac:chgData name="Yoshikawa Takako" userId="ae926d26bf656891" providerId="LiveId" clId="{2F1712FE-582C-4245-96CF-7863549DF2B1}" dt="2022-01-04T23:26:35.075" v="2235" actId="478"/>
          <ac:cxnSpMkLst>
            <pc:docMk/>
            <pc:sldMk cId="2121777303" sldId="293"/>
            <ac:cxnSpMk id="46" creationId="{EF674A56-54EE-044C-BCF2-F17863804B9E}"/>
          </ac:cxnSpMkLst>
        </pc:cxnChg>
        <pc:cxnChg chg="add del mod">
          <ac:chgData name="Yoshikawa Takako" userId="ae926d26bf656891" providerId="LiveId" clId="{2F1712FE-582C-4245-96CF-7863549DF2B1}" dt="2022-01-04T23:26:35.075" v="2235" actId="478"/>
          <ac:cxnSpMkLst>
            <pc:docMk/>
            <pc:sldMk cId="2121777303" sldId="293"/>
            <ac:cxnSpMk id="52" creationId="{A281BB43-7DE6-A947-8815-9D23281D735F}"/>
          </ac:cxnSpMkLst>
        </pc:cxnChg>
      </pc:sldChg>
      <pc:sldChg chg="new del">
        <pc:chgData name="Yoshikawa Takako" userId="ae926d26bf656891" providerId="LiveId" clId="{2F1712FE-582C-4245-96CF-7863549DF2B1}" dt="2021-12-24T15:39:38.754" v="1787" actId="2696"/>
        <pc:sldMkLst>
          <pc:docMk/>
          <pc:sldMk cId="1871281535" sldId="294"/>
        </pc:sldMkLst>
      </pc:sldChg>
      <pc:sldChg chg="add">
        <pc:chgData name="Yoshikawa Takako" userId="ae926d26bf656891" providerId="LiveId" clId="{2F1712FE-582C-4245-96CF-7863549DF2B1}" dt="2021-12-24T15:39:42.712" v="1790"/>
        <pc:sldMkLst>
          <pc:docMk/>
          <pc:sldMk cId="2736932658" sldId="294"/>
        </pc:sldMkLst>
      </pc:sldChg>
      <pc:sldChg chg="add">
        <pc:chgData name="Yoshikawa Takako" userId="ae926d26bf656891" providerId="LiveId" clId="{2F1712FE-582C-4245-96CF-7863549DF2B1}" dt="2021-12-24T15:53:45.656" v="1895"/>
        <pc:sldMkLst>
          <pc:docMk/>
          <pc:sldMk cId="4189622998" sldId="295"/>
        </pc:sldMkLst>
      </pc:sldChg>
      <pc:sldChg chg="add">
        <pc:chgData name="Yoshikawa Takako" userId="ae926d26bf656891" providerId="LiveId" clId="{2F1712FE-582C-4245-96CF-7863549DF2B1}" dt="2021-12-29T23:08:56.947" v="2153"/>
        <pc:sldMkLst>
          <pc:docMk/>
          <pc:sldMk cId="148893868" sldId="296"/>
        </pc:sldMkLst>
      </pc:sldChg>
      <pc:sldChg chg="add">
        <pc:chgData name="Yoshikawa Takako" userId="ae926d26bf656891" providerId="LiveId" clId="{2F1712FE-582C-4245-96CF-7863549DF2B1}" dt="2022-01-04T23:26:32.610" v="2234"/>
        <pc:sldMkLst>
          <pc:docMk/>
          <pc:sldMk cId="791131885" sldId="297"/>
        </pc:sldMkLst>
      </pc:sldChg>
      <pc:sldChg chg="addSp delSp modSp add mod ord">
        <pc:chgData name="Yoshikawa Takako" userId="ae926d26bf656891" providerId="LiveId" clId="{2F1712FE-582C-4245-96CF-7863549DF2B1}" dt="2022-01-07T20:57:25.648" v="3841" actId="20577"/>
        <pc:sldMkLst>
          <pc:docMk/>
          <pc:sldMk cId="56223441" sldId="298"/>
        </pc:sldMkLst>
        <pc:spChg chg="del mod">
          <ac:chgData name="Yoshikawa Takako" userId="ae926d26bf656891" providerId="LiveId" clId="{2F1712FE-582C-4245-96CF-7863549DF2B1}" dt="2022-01-07T20:40:10.429" v="3796" actId="478"/>
          <ac:spMkLst>
            <pc:docMk/>
            <pc:sldMk cId="56223441" sldId="298"/>
            <ac:spMk id="5" creationId="{00000000-0000-0000-0000-000000000000}"/>
          </ac:spMkLst>
        </pc:spChg>
        <pc:spChg chg="add mod">
          <ac:chgData name="Yoshikawa Takako" userId="ae926d26bf656891" providerId="LiveId" clId="{2F1712FE-582C-4245-96CF-7863549DF2B1}" dt="2022-01-07T20:41:00.380" v="3831" actId="1076"/>
          <ac:spMkLst>
            <pc:docMk/>
            <pc:sldMk cId="56223441" sldId="298"/>
            <ac:spMk id="21" creationId="{39889494-3AE0-F340-AD39-C6F895E251BF}"/>
          </ac:spMkLst>
        </pc:spChg>
        <pc:spChg chg="add mod">
          <ac:chgData name="Yoshikawa Takako" userId="ae926d26bf656891" providerId="LiveId" clId="{2F1712FE-582C-4245-96CF-7863549DF2B1}" dt="2022-01-07T20:41:00.380" v="3831" actId="1076"/>
          <ac:spMkLst>
            <pc:docMk/>
            <pc:sldMk cId="56223441" sldId="298"/>
            <ac:spMk id="26" creationId="{C0428018-7C79-8E49-9520-807602533AC7}"/>
          </ac:spMkLst>
        </pc:spChg>
        <pc:spChg chg="add mod">
          <ac:chgData name="Yoshikawa Takako" userId="ae926d26bf656891" providerId="LiveId" clId="{2F1712FE-582C-4245-96CF-7863549DF2B1}" dt="2022-01-07T20:41:00.380" v="3831" actId="1076"/>
          <ac:spMkLst>
            <pc:docMk/>
            <pc:sldMk cId="56223441" sldId="298"/>
            <ac:spMk id="33" creationId="{5EEA75C0-5C97-0944-B91C-403CCB58EE38}"/>
          </ac:spMkLst>
        </pc:spChg>
        <pc:spChg chg="add mod">
          <ac:chgData name="Yoshikawa Takako" userId="ae926d26bf656891" providerId="LiveId" clId="{2F1712FE-582C-4245-96CF-7863549DF2B1}" dt="2022-01-07T20:41:00.380" v="3831" actId="1076"/>
          <ac:spMkLst>
            <pc:docMk/>
            <pc:sldMk cId="56223441" sldId="298"/>
            <ac:spMk id="34" creationId="{B8351F4F-3D73-2F4A-A86B-A28586EDFA4C}"/>
          </ac:spMkLst>
        </pc:spChg>
        <pc:spChg chg="add mod">
          <ac:chgData name="Yoshikawa Takako" userId="ae926d26bf656891" providerId="LiveId" clId="{2F1712FE-582C-4245-96CF-7863549DF2B1}" dt="2022-01-07T20:57:25.648" v="3841" actId="20577"/>
          <ac:spMkLst>
            <pc:docMk/>
            <pc:sldMk cId="56223441" sldId="298"/>
            <ac:spMk id="36" creationId="{5680FF1B-0FD9-C345-B786-42C2B5CF5AD6}"/>
          </ac:spMkLst>
        </pc:spChg>
        <pc:spChg chg="add mod">
          <ac:chgData name="Yoshikawa Takako" userId="ae926d26bf656891" providerId="LiveId" clId="{2F1712FE-582C-4245-96CF-7863549DF2B1}" dt="2022-01-07T20:40:54.305" v="3830" actId="20577"/>
          <ac:spMkLst>
            <pc:docMk/>
            <pc:sldMk cId="56223441" sldId="298"/>
            <ac:spMk id="37" creationId="{B5C75491-EB99-6542-9462-126B8E85972E}"/>
          </ac:spMkLst>
        </pc:spChg>
        <pc:spChg chg="add mod">
          <ac:chgData name="Yoshikawa Takako" userId="ae926d26bf656891" providerId="LiveId" clId="{2F1712FE-582C-4245-96CF-7863549DF2B1}" dt="2022-01-07T20:40:45.784" v="3825" actId="20577"/>
          <ac:spMkLst>
            <pc:docMk/>
            <pc:sldMk cId="56223441" sldId="298"/>
            <ac:spMk id="38" creationId="{F84530E6-4997-2C4D-909B-27B8391FC9AA}"/>
          </ac:spMkLst>
        </pc:spChg>
        <pc:spChg chg="add mod">
          <ac:chgData name="Yoshikawa Takako" userId="ae926d26bf656891" providerId="LiveId" clId="{2F1712FE-582C-4245-96CF-7863549DF2B1}" dt="2022-01-07T20:40:34.609" v="3816" actId="20577"/>
          <ac:spMkLst>
            <pc:docMk/>
            <pc:sldMk cId="56223441" sldId="298"/>
            <ac:spMk id="39" creationId="{16F2246E-7CDC-1843-93C2-AFFFFF40C9D7}"/>
          </ac:spMkLst>
        </pc:spChg>
        <pc:spChg chg="add mod">
          <ac:chgData name="Yoshikawa Takako" userId="ae926d26bf656891" providerId="LiveId" clId="{2F1712FE-582C-4245-96CF-7863549DF2B1}" dt="2022-01-07T20:40:24.966" v="3805" actId="20577"/>
          <ac:spMkLst>
            <pc:docMk/>
            <pc:sldMk cId="56223441" sldId="298"/>
            <ac:spMk id="40" creationId="{2948A32E-6E7F-FA43-A5D1-AD2F5069BF54}"/>
          </ac:spMkLst>
        </pc:spChg>
        <pc:spChg chg="add mod">
          <ac:chgData name="Yoshikawa Takako" userId="ae926d26bf656891" providerId="LiveId" clId="{2F1712FE-582C-4245-96CF-7863549DF2B1}" dt="2022-01-07T20:40:03.111" v="3793" actId="20577"/>
          <ac:spMkLst>
            <pc:docMk/>
            <pc:sldMk cId="56223441" sldId="298"/>
            <ac:spMk id="41" creationId="{8FB7079B-00BD-C440-8B59-8B9E48261939}"/>
          </ac:spMkLst>
        </pc:spChg>
        <pc:picChg chg="add del mod">
          <ac:chgData name="Yoshikawa Takako" userId="ae926d26bf656891" providerId="LiveId" clId="{2F1712FE-582C-4245-96CF-7863549DF2B1}" dt="2022-01-07T20:28:59.725" v="3683" actId="478"/>
          <ac:picMkLst>
            <pc:docMk/>
            <pc:sldMk cId="56223441" sldId="298"/>
            <ac:picMk id="2" creationId="{244D7803-EED2-E746-B9E6-9DC40721BC08}"/>
          </ac:picMkLst>
        </pc:picChg>
        <pc:picChg chg="del">
          <ac:chgData name="Yoshikawa Takako" userId="ae926d26bf656891" providerId="LiveId" clId="{2F1712FE-582C-4245-96CF-7863549DF2B1}" dt="2022-01-07T20:25:41.792" v="3632" actId="478"/>
          <ac:picMkLst>
            <pc:docMk/>
            <pc:sldMk cId="56223441" sldId="298"/>
            <ac:picMk id="3" creationId="{00000000-0000-0000-0000-000000000000}"/>
          </ac:picMkLst>
        </pc:picChg>
        <pc:picChg chg="del">
          <ac:chgData name="Yoshikawa Takako" userId="ae926d26bf656891" providerId="LiveId" clId="{2F1712FE-582C-4245-96CF-7863549DF2B1}" dt="2022-01-05T03:47:49.469" v="2728" actId="478"/>
          <ac:picMkLst>
            <pc:docMk/>
            <pc:sldMk cId="56223441" sldId="298"/>
            <ac:picMk id="12" creationId="{5284A0A6-E604-0948-82B2-BA9BD681DAEE}"/>
          </ac:picMkLst>
        </pc:picChg>
        <pc:picChg chg="del">
          <ac:chgData name="Yoshikawa Takako" userId="ae926d26bf656891" providerId="LiveId" clId="{2F1712FE-582C-4245-96CF-7863549DF2B1}" dt="2022-01-05T03:47:49.469" v="2728" actId="478"/>
          <ac:picMkLst>
            <pc:docMk/>
            <pc:sldMk cId="56223441" sldId="298"/>
            <ac:picMk id="13" creationId="{E0234A5E-F27F-044E-B7A4-093D11826FAC}"/>
          </ac:picMkLst>
        </pc:picChg>
        <pc:picChg chg="add del mod">
          <ac:chgData name="Yoshikawa Takako" userId="ae926d26bf656891" providerId="LiveId" clId="{2F1712FE-582C-4245-96CF-7863549DF2B1}" dt="2022-01-07T20:28:35.115" v="3666" actId="478"/>
          <ac:picMkLst>
            <pc:docMk/>
            <pc:sldMk cId="56223441" sldId="298"/>
            <ac:picMk id="14" creationId="{6E02F9DD-6F3F-A04E-9CC6-4D6362E3191C}"/>
          </ac:picMkLst>
        </pc:picChg>
        <pc:picChg chg="add del mod">
          <ac:chgData name="Yoshikawa Takako" userId="ae926d26bf656891" providerId="LiveId" clId="{2F1712FE-582C-4245-96CF-7863549DF2B1}" dt="2022-01-07T20:28:59.725" v="3683" actId="478"/>
          <ac:picMkLst>
            <pc:docMk/>
            <pc:sldMk cId="56223441" sldId="298"/>
            <ac:picMk id="15" creationId="{F983F89F-C8C5-4948-BBD9-3187D7D2765F}"/>
          </ac:picMkLst>
        </pc:picChg>
        <pc:picChg chg="del">
          <ac:chgData name="Yoshikawa Takako" userId="ae926d26bf656891" providerId="LiveId" clId="{2F1712FE-582C-4245-96CF-7863549DF2B1}" dt="2022-01-05T03:47:49.469" v="2728" actId="478"/>
          <ac:picMkLst>
            <pc:docMk/>
            <pc:sldMk cId="56223441" sldId="298"/>
            <ac:picMk id="16" creationId="{97C6ED82-C559-654A-9317-27214850B85E}"/>
          </ac:picMkLst>
        </pc:picChg>
        <pc:picChg chg="del">
          <ac:chgData name="Yoshikawa Takako" userId="ae926d26bf656891" providerId="LiveId" clId="{2F1712FE-582C-4245-96CF-7863549DF2B1}" dt="2022-01-05T03:47:49.469" v="2728" actId="478"/>
          <ac:picMkLst>
            <pc:docMk/>
            <pc:sldMk cId="56223441" sldId="298"/>
            <ac:picMk id="17" creationId="{B503FC9A-C98D-FE48-9D03-6B82CE05C56F}"/>
          </ac:picMkLst>
        </pc:picChg>
        <pc:picChg chg="del">
          <ac:chgData name="Yoshikawa Takako" userId="ae926d26bf656891" providerId="LiveId" clId="{2F1712FE-582C-4245-96CF-7863549DF2B1}" dt="2022-01-05T03:47:49.469" v="2728" actId="478"/>
          <ac:picMkLst>
            <pc:docMk/>
            <pc:sldMk cId="56223441" sldId="298"/>
            <ac:picMk id="18" creationId="{7BCF0C07-38AC-BD4F-80E0-C9E0BC571A0B}"/>
          </ac:picMkLst>
        </pc:picChg>
        <pc:picChg chg="del">
          <ac:chgData name="Yoshikawa Takako" userId="ae926d26bf656891" providerId="LiveId" clId="{2F1712FE-582C-4245-96CF-7863549DF2B1}" dt="2022-01-05T03:47:49.469" v="2728" actId="478"/>
          <ac:picMkLst>
            <pc:docMk/>
            <pc:sldMk cId="56223441" sldId="298"/>
            <ac:picMk id="19" creationId="{6285D8C5-9A65-254F-951A-017A9E55AB52}"/>
          </ac:picMkLst>
        </pc:picChg>
        <pc:picChg chg="del">
          <ac:chgData name="Yoshikawa Takako" userId="ae926d26bf656891" providerId="LiveId" clId="{2F1712FE-582C-4245-96CF-7863549DF2B1}" dt="2022-01-05T03:47:49.469" v="2728" actId="478"/>
          <ac:picMkLst>
            <pc:docMk/>
            <pc:sldMk cId="56223441" sldId="298"/>
            <ac:picMk id="20" creationId="{3AA48A03-EB35-AC49-9247-5881F95729F4}"/>
          </ac:picMkLst>
        </pc:picChg>
        <pc:picChg chg="add mod">
          <ac:chgData name="Yoshikawa Takako" userId="ae926d26bf656891" providerId="LiveId" clId="{2F1712FE-582C-4245-96CF-7863549DF2B1}" dt="2022-01-07T20:37:32.497" v="3744" actId="1076"/>
          <ac:picMkLst>
            <pc:docMk/>
            <pc:sldMk cId="56223441" sldId="298"/>
            <ac:picMk id="20" creationId="{CCB265DF-6289-D34C-80AD-A51F0781F395}"/>
          </ac:picMkLst>
        </pc:picChg>
        <pc:picChg chg="del">
          <ac:chgData name="Yoshikawa Takako" userId="ae926d26bf656891" providerId="LiveId" clId="{2F1712FE-582C-4245-96CF-7863549DF2B1}" dt="2022-01-05T03:47:49.469" v="2728" actId="478"/>
          <ac:picMkLst>
            <pc:docMk/>
            <pc:sldMk cId="56223441" sldId="298"/>
            <ac:picMk id="21" creationId="{80048566-306C-9D42-A932-270488AF23A0}"/>
          </ac:picMkLst>
        </pc:picChg>
        <pc:picChg chg="add del mod">
          <ac:chgData name="Yoshikawa Takako" userId="ae926d26bf656891" providerId="LiveId" clId="{2F1712FE-582C-4245-96CF-7863549DF2B1}" dt="2022-01-07T20:28:59.725" v="3683" actId="478"/>
          <ac:picMkLst>
            <pc:docMk/>
            <pc:sldMk cId="56223441" sldId="298"/>
            <ac:picMk id="22" creationId="{C7EFF05D-637B-C040-AE26-566F39C7685A}"/>
          </ac:picMkLst>
        </pc:picChg>
        <pc:picChg chg="add del mod">
          <ac:chgData name="Yoshikawa Takako" userId="ae926d26bf656891" providerId="LiveId" clId="{2F1712FE-582C-4245-96CF-7863549DF2B1}" dt="2022-01-07T20:29:00.246" v="3684" actId="478"/>
          <ac:picMkLst>
            <pc:docMk/>
            <pc:sldMk cId="56223441" sldId="298"/>
            <ac:picMk id="23" creationId="{B52E9F37-85AD-FB42-9B5C-90F00210A2F9}"/>
          </ac:picMkLst>
        </pc:picChg>
        <pc:picChg chg="add del mod">
          <ac:chgData name="Yoshikawa Takako" userId="ae926d26bf656891" providerId="LiveId" clId="{2F1712FE-582C-4245-96CF-7863549DF2B1}" dt="2022-01-07T20:25:43.234" v="3633" actId="478"/>
          <ac:picMkLst>
            <pc:docMk/>
            <pc:sldMk cId="56223441" sldId="298"/>
            <ac:picMk id="24" creationId="{113AB5F2-2C1A-9D40-B996-6015731E3236}"/>
          </ac:picMkLst>
        </pc:picChg>
        <pc:picChg chg="add del mod">
          <ac:chgData name="Yoshikawa Takako" userId="ae926d26bf656891" providerId="LiveId" clId="{2F1712FE-582C-4245-96CF-7863549DF2B1}" dt="2022-01-07T20:25:43.234" v="3633" actId="478"/>
          <ac:picMkLst>
            <pc:docMk/>
            <pc:sldMk cId="56223441" sldId="298"/>
            <ac:picMk id="25" creationId="{BBD042D4-5CBC-B341-879F-657242C0710B}"/>
          </ac:picMkLst>
        </pc:picChg>
        <pc:picChg chg="add del mod">
          <ac:chgData name="Yoshikawa Takako" userId="ae926d26bf656891" providerId="LiveId" clId="{2F1712FE-582C-4245-96CF-7863549DF2B1}" dt="2022-01-05T17:05:56.419" v="3461" actId="478"/>
          <ac:picMkLst>
            <pc:docMk/>
            <pc:sldMk cId="56223441" sldId="298"/>
            <ac:picMk id="26" creationId="{BBB3E53F-2903-E04C-A675-2B9FA75D6BEE}"/>
          </ac:picMkLst>
        </pc:picChg>
        <pc:picChg chg="add del mod">
          <ac:chgData name="Yoshikawa Takako" userId="ae926d26bf656891" providerId="LiveId" clId="{2F1712FE-582C-4245-96CF-7863549DF2B1}" dt="2022-01-07T20:28:59.725" v="3683" actId="478"/>
          <ac:picMkLst>
            <pc:docMk/>
            <pc:sldMk cId="56223441" sldId="298"/>
            <ac:picMk id="27" creationId="{F600ED8D-AF73-9E46-AA9F-12B677D3255B}"/>
          </ac:picMkLst>
        </pc:picChg>
        <pc:picChg chg="add del mod">
          <ac:chgData name="Yoshikawa Takako" userId="ae926d26bf656891" providerId="LiveId" clId="{2F1712FE-582C-4245-96CF-7863549DF2B1}" dt="2022-01-07T20:29:00.639" v="3685" actId="478"/>
          <ac:picMkLst>
            <pc:docMk/>
            <pc:sldMk cId="56223441" sldId="298"/>
            <ac:picMk id="28" creationId="{F702EDA6-2038-A742-BB2E-24B64904AACF}"/>
          </ac:picMkLst>
        </pc:picChg>
        <pc:picChg chg="add del mod">
          <ac:chgData name="Yoshikawa Takako" userId="ae926d26bf656891" providerId="LiveId" clId="{2F1712FE-582C-4245-96CF-7863549DF2B1}" dt="2022-01-07T20:29:02.525" v="3686" actId="478"/>
          <ac:picMkLst>
            <pc:docMk/>
            <pc:sldMk cId="56223441" sldId="298"/>
            <ac:picMk id="29" creationId="{1512B5DE-BE6F-5944-9AA3-BAB665105C57}"/>
          </ac:picMkLst>
        </pc:picChg>
        <pc:picChg chg="add del mod">
          <ac:chgData name="Yoshikawa Takako" userId="ae926d26bf656891" providerId="LiveId" clId="{2F1712FE-582C-4245-96CF-7863549DF2B1}" dt="2022-01-07T20:28:59.725" v="3683" actId="478"/>
          <ac:picMkLst>
            <pc:docMk/>
            <pc:sldMk cId="56223441" sldId="298"/>
            <ac:picMk id="30" creationId="{746E94B8-F74B-E345-83C2-E5E3A94A1CA2}"/>
          </ac:picMkLst>
        </pc:picChg>
        <pc:picChg chg="add del mod">
          <ac:chgData name="Yoshikawa Takako" userId="ae926d26bf656891" providerId="LiveId" clId="{2F1712FE-582C-4245-96CF-7863549DF2B1}" dt="2022-01-07T20:25:43.234" v="3633" actId="478"/>
          <ac:picMkLst>
            <pc:docMk/>
            <pc:sldMk cId="56223441" sldId="298"/>
            <ac:picMk id="31" creationId="{44CEC3B8-4828-CC43-8404-4E093EFA2BAC}"/>
          </ac:picMkLst>
        </pc:picChg>
        <pc:picChg chg="add del mod">
          <ac:chgData name="Yoshikawa Takako" userId="ae926d26bf656891" providerId="LiveId" clId="{2F1712FE-582C-4245-96CF-7863549DF2B1}" dt="2022-01-07T20:25:43.653" v="3634" actId="478"/>
          <ac:picMkLst>
            <pc:docMk/>
            <pc:sldMk cId="56223441" sldId="298"/>
            <ac:picMk id="32" creationId="{C5B6B9DF-6F4C-1B49-BD7E-D91B2CAE8F4B}"/>
          </ac:picMkLst>
        </pc:picChg>
        <pc:picChg chg="add mod">
          <ac:chgData name="Yoshikawa Takako" userId="ae926d26bf656891" providerId="LiveId" clId="{2F1712FE-582C-4245-96CF-7863549DF2B1}" dt="2022-01-07T20:38:11.110" v="3765" actId="1076"/>
          <ac:picMkLst>
            <pc:docMk/>
            <pc:sldMk cId="56223441" sldId="298"/>
            <ac:picMk id="35" creationId="{4A0ED1EC-3832-9242-96B2-E7D986B1A923}"/>
          </ac:picMkLst>
        </pc:picChg>
        <pc:picChg chg="add mod">
          <ac:chgData name="Yoshikawa Takako" userId="ae926d26bf656891" providerId="LiveId" clId="{2F1712FE-582C-4245-96CF-7863549DF2B1}" dt="2022-01-07T20:37:32.497" v="3744" actId="1076"/>
          <ac:picMkLst>
            <pc:docMk/>
            <pc:sldMk cId="56223441" sldId="298"/>
            <ac:picMk id="1026" creationId="{1E121072-622A-5C4D-8B8B-7EEE04FE633F}"/>
          </ac:picMkLst>
        </pc:picChg>
        <pc:picChg chg="add mod">
          <ac:chgData name="Yoshikawa Takako" userId="ae926d26bf656891" providerId="LiveId" clId="{2F1712FE-582C-4245-96CF-7863549DF2B1}" dt="2022-01-07T20:37:32.497" v="3744" actId="1076"/>
          <ac:picMkLst>
            <pc:docMk/>
            <pc:sldMk cId="56223441" sldId="298"/>
            <ac:picMk id="1028" creationId="{71A73319-ABEF-2148-B682-67A99CA2521F}"/>
          </ac:picMkLst>
        </pc:picChg>
        <pc:picChg chg="add mod">
          <ac:chgData name="Yoshikawa Takako" userId="ae926d26bf656891" providerId="LiveId" clId="{2F1712FE-582C-4245-96CF-7863549DF2B1}" dt="2022-01-07T20:37:32.497" v="3744" actId="1076"/>
          <ac:picMkLst>
            <pc:docMk/>
            <pc:sldMk cId="56223441" sldId="298"/>
            <ac:picMk id="1030" creationId="{4C657EB8-5F46-C44F-A594-C3ACBA77872B}"/>
          </ac:picMkLst>
        </pc:picChg>
        <pc:picChg chg="add mod">
          <ac:chgData name="Yoshikawa Takako" userId="ae926d26bf656891" providerId="LiveId" clId="{2F1712FE-582C-4245-96CF-7863549DF2B1}" dt="2022-01-07T20:37:32.497" v="3744" actId="1076"/>
          <ac:picMkLst>
            <pc:docMk/>
            <pc:sldMk cId="56223441" sldId="298"/>
            <ac:picMk id="1032" creationId="{8A3E4406-A979-F14F-9560-2BA54127DE66}"/>
          </ac:picMkLst>
        </pc:picChg>
        <pc:picChg chg="add mod">
          <ac:chgData name="Yoshikawa Takako" userId="ae926d26bf656891" providerId="LiveId" clId="{2F1712FE-582C-4245-96CF-7863549DF2B1}" dt="2022-01-07T20:38:10.246" v="3764" actId="1076"/>
          <ac:picMkLst>
            <pc:docMk/>
            <pc:sldMk cId="56223441" sldId="298"/>
            <ac:picMk id="1034" creationId="{53E813D2-1AD3-8D4F-B6B2-DA2EA491891A}"/>
          </ac:picMkLst>
        </pc:picChg>
        <pc:picChg chg="add mod">
          <ac:chgData name="Yoshikawa Takako" userId="ae926d26bf656891" providerId="LiveId" clId="{2F1712FE-582C-4245-96CF-7863549DF2B1}" dt="2022-01-07T20:38:12.086" v="3766" actId="1076"/>
          <ac:picMkLst>
            <pc:docMk/>
            <pc:sldMk cId="56223441" sldId="298"/>
            <ac:picMk id="1036" creationId="{E1043082-5173-DA4E-B78F-3D42992D790C}"/>
          </ac:picMkLst>
        </pc:picChg>
        <pc:picChg chg="add mod">
          <ac:chgData name="Yoshikawa Takako" userId="ae926d26bf656891" providerId="LiveId" clId="{2F1712FE-582C-4245-96CF-7863549DF2B1}" dt="2022-01-07T20:38:13.031" v="3767" actId="1076"/>
          <ac:picMkLst>
            <pc:docMk/>
            <pc:sldMk cId="56223441" sldId="298"/>
            <ac:picMk id="1038" creationId="{B4F49699-97B8-5642-8214-AF8D67020E9D}"/>
          </ac:picMkLst>
        </pc:picChg>
        <pc:picChg chg="add mod">
          <ac:chgData name="Yoshikawa Takako" userId="ae926d26bf656891" providerId="LiveId" clId="{2F1712FE-582C-4245-96CF-7863549DF2B1}" dt="2022-01-07T20:38:14.683" v="3768" actId="1076"/>
          <ac:picMkLst>
            <pc:docMk/>
            <pc:sldMk cId="56223441" sldId="298"/>
            <ac:picMk id="1040" creationId="{C919E3F0-C9FC-1B4E-B684-609FDDD62688}"/>
          </ac:picMkLst>
        </pc:picChg>
        <pc:picChg chg="add del mod">
          <ac:chgData name="Yoshikawa Takako" userId="ae926d26bf656891" providerId="LiveId" clId="{2F1712FE-582C-4245-96CF-7863549DF2B1}" dt="2022-01-07T20:28:59.725" v="3683" actId="478"/>
          <ac:picMkLst>
            <pc:docMk/>
            <pc:sldMk cId="56223441" sldId="298"/>
            <ac:picMk id="2050" creationId="{43E5B762-2EFE-7846-919F-245A2E4D544D}"/>
          </ac:picMkLst>
        </pc:picChg>
        <pc:picChg chg="del">
          <ac:chgData name="Yoshikawa Takako" userId="ae926d26bf656891" providerId="LiveId" clId="{2F1712FE-582C-4245-96CF-7863549DF2B1}" dt="2022-01-05T03:47:45.322" v="2727" actId="478"/>
          <ac:picMkLst>
            <pc:docMk/>
            <pc:sldMk cId="56223441" sldId="298"/>
            <ac:picMk id="2052" creationId="{6A52866F-1BA3-3546-96D3-CE40C9245D50}"/>
          </ac:picMkLst>
        </pc:picChg>
        <pc:picChg chg="add mod">
          <ac:chgData name="Yoshikawa Takako" userId="ae926d26bf656891" providerId="LiveId" clId="{2F1712FE-582C-4245-96CF-7863549DF2B1}" dt="2022-01-05T17:10:14.535" v="3528" actId="1076"/>
          <ac:picMkLst>
            <pc:docMk/>
            <pc:sldMk cId="56223441" sldId="298"/>
            <ac:picMk id="2054" creationId="{AAF93139-1F71-FB47-9EF5-EFE0BDA4C71D}"/>
          </ac:picMkLst>
        </pc:picChg>
        <pc:picChg chg="add del mod">
          <ac:chgData name="Yoshikawa Takako" userId="ae926d26bf656891" providerId="LiveId" clId="{2F1712FE-582C-4245-96CF-7863549DF2B1}" dt="2022-01-07T20:27:31.176" v="3641" actId="478"/>
          <ac:picMkLst>
            <pc:docMk/>
            <pc:sldMk cId="56223441" sldId="298"/>
            <ac:picMk id="2056" creationId="{AF3BB375-E93C-0E43-B999-9AC5E8DBA3AF}"/>
          </ac:picMkLst>
        </pc:picChg>
      </pc:sldChg>
      <pc:sldChg chg="delSp modSp add mod">
        <pc:chgData name="Yoshikawa Takako" userId="ae926d26bf656891" providerId="LiveId" clId="{2F1712FE-582C-4245-96CF-7863549DF2B1}" dt="2022-01-05T13:44:10.733" v="3329" actId="207"/>
        <pc:sldMkLst>
          <pc:docMk/>
          <pc:sldMk cId="2320784852" sldId="299"/>
        </pc:sldMkLst>
        <pc:graphicFrameChg chg="mod modGraphic">
          <ac:chgData name="Yoshikawa Takako" userId="ae926d26bf656891" providerId="LiveId" clId="{2F1712FE-582C-4245-96CF-7863549DF2B1}" dt="2022-01-05T13:44:10.733" v="3329" actId="207"/>
          <ac:graphicFrameMkLst>
            <pc:docMk/>
            <pc:sldMk cId="2320784852" sldId="299"/>
            <ac:graphicFrameMk id="4" creationId="{3081C677-58E1-5543-93E8-FF5724016C2D}"/>
          </ac:graphicFrameMkLst>
        </pc:graphicFrameChg>
        <pc:picChg chg="del">
          <ac:chgData name="Yoshikawa Takako" userId="ae926d26bf656891" providerId="LiveId" clId="{2F1712FE-582C-4245-96CF-7863549DF2B1}" dt="2022-01-05T13:37:00.234" v="2859" actId="478"/>
          <ac:picMkLst>
            <pc:docMk/>
            <pc:sldMk cId="2320784852" sldId="299"/>
            <ac:picMk id="1026" creationId="{AD4CB0D2-9FAC-1C44-9255-3D2537BBD088}"/>
          </ac:picMkLst>
        </pc:picChg>
        <pc:picChg chg="del">
          <ac:chgData name="Yoshikawa Takako" userId="ae926d26bf656891" providerId="LiveId" clId="{2F1712FE-582C-4245-96CF-7863549DF2B1}" dt="2022-01-05T13:37:00.234" v="2859" actId="478"/>
          <ac:picMkLst>
            <pc:docMk/>
            <pc:sldMk cId="2320784852" sldId="299"/>
            <ac:picMk id="1028" creationId="{8FDD7D5D-F64A-204E-A2CF-521FB7ABD197}"/>
          </ac:picMkLst>
        </pc:picChg>
        <pc:picChg chg="del">
          <ac:chgData name="Yoshikawa Takako" userId="ae926d26bf656891" providerId="LiveId" clId="{2F1712FE-582C-4245-96CF-7863549DF2B1}" dt="2022-01-05T13:37:00.234" v="2859" actId="478"/>
          <ac:picMkLst>
            <pc:docMk/>
            <pc:sldMk cId="2320784852" sldId="299"/>
            <ac:picMk id="1030" creationId="{A611DA81-F378-0442-AC15-6BC91AA02734}"/>
          </ac:picMkLst>
        </pc:picChg>
        <pc:picChg chg="del">
          <ac:chgData name="Yoshikawa Takako" userId="ae926d26bf656891" providerId="LiveId" clId="{2F1712FE-582C-4245-96CF-7863549DF2B1}" dt="2022-01-05T13:37:00.234" v="2859" actId="478"/>
          <ac:picMkLst>
            <pc:docMk/>
            <pc:sldMk cId="2320784852" sldId="299"/>
            <ac:picMk id="1032" creationId="{5E105F7F-AD67-F34A-BF7E-A6DE5DE7F5B7}"/>
          </ac:picMkLst>
        </pc:picChg>
        <pc:picChg chg="del">
          <ac:chgData name="Yoshikawa Takako" userId="ae926d26bf656891" providerId="LiveId" clId="{2F1712FE-582C-4245-96CF-7863549DF2B1}" dt="2022-01-05T13:37:00.234" v="2859" actId="478"/>
          <ac:picMkLst>
            <pc:docMk/>
            <pc:sldMk cId="2320784852" sldId="299"/>
            <ac:picMk id="1034" creationId="{3814909E-E7F2-CB46-B22F-3527A2BF4612}"/>
          </ac:picMkLst>
        </pc:picChg>
        <pc:picChg chg="del">
          <ac:chgData name="Yoshikawa Takako" userId="ae926d26bf656891" providerId="LiveId" clId="{2F1712FE-582C-4245-96CF-7863549DF2B1}" dt="2022-01-05T13:37:00.234" v="2859" actId="478"/>
          <ac:picMkLst>
            <pc:docMk/>
            <pc:sldMk cId="2320784852" sldId="299"/>
            <ac:picMk id="1036" creationId="{F98F0ED3-70ED-1D41-90FB-731A75653EDF}"/>
          </ac:picMkLst>
        </pc:picChg>
        <pc:picChg chg="del">
          <ac:chgData name="Yoshikawa Takako" userId="ae926d26bf656891" providerId="LiveId" clId="{2F1712FE-582C-4245-96CF-7863549DF2B1}" dt="2022-01-05T13:37:00.234" v="2859" actId="478"/>
          <ac:picMkLst>
            <pc:docMk/>
            <pc:sldMk cId="2320784852" sldId="299"/>
            <ac:picMk id="1038" creationId="{75B9FF7D-7FCC-A546-BE12-8D35991D1055}"/>
          </ac:picMkLst>
        </pc:picChg>
      </pc:sldChg>
      <pc:sldChg chg="addSp delSp modSp add mod">
        <pc:chgData name="Yoshikawa Takako" userId="ae926d26bf656891" providerId="LiveId" clId="{2F1712FE-582C-4245-96CF-7863549DF2B1}" dt="2022-01-05T14:10:03.624" v="3447" actId="478"/>
        <pc:sldMkLst>
          <pc:docMk/>
          <pc:sldMk cId="3823302596" sldId="300"/>
        </pc:sldMkLst>
        <pc:spChg chg="add mod">
          <ac:chgData name="Yoshikawa Takako" userId="ae926d26bf656891" providerId="LiveId" clId="{2F1712FE-582C-4245-96CF-7863549DF2B1}" dt="2022-01-05T13:55:45.167" v="3435" actId="20577"/>
          <ac:spMkLst>
            <pc:docMk/>
            <pc:sldMk cId="3823302596" sldId="300"/>
            <ac:spMk id="2" creationId="{399601E5-70C2-F741-9D92-D19216E1DAAF}"/>
          </ac:spMkLst>
        </pc:spChg>
        <pc:spChg chg="add del mod">
          <ac:chgData name="Yoshikawa Takako" userId="ae926d26bf656891" providerId="LiveId" clId="{2F1712FE-582C-4245-96CF-7863549DF2B1}" dt="2022-01-05T13:58:29.258" v="3439" actId="478"/>
          <ac:spMkLst>
            <pc:docMk/>
            <pc:sldMk cId="3823302596" sldId="300"/>
            <ac:spMk id="7" creationId="{57CCFE71-A094-074E-930D-41D82308AB6D}"/>
          </ac:spMkLst>
        </pc:spChg>
        <pc:spChg chg="add mod">
          <ac:chgData name="Yoshikawa Takako" userId="ae926d26bf656891" providerId="LiveId" clId="{2F1712FE-582C-4245-96CF-7863549DF2B1}" dt="2022-01-05T13:58:48.340" v="3446" actId="14100"/>
          <ac:spMkLst>
            <pc:docMk/>
            <pc:sldMk cId="3823302596" sldId="300"/>
            <ac:spMk id="8" creationId="{74D70762-336F-DA4E-99CC-D54A116CE5F5}"/>
          </ac:spMkLst>
        </pc:spChg>
        <pc:graphicFrameChg chg="del">
          <ac:chgData name="Yoshikawa Takako" userId="ae926d26bf656891" providerId="LiveId" clId="{2F1712FE-582C-4245-96CF-7863549DF2B1}" dt="2022-01-05T13:50:03.149" v="3331" actId="478"/>
          <ac:graphicFrameMkLst>
            <pc:docMk/>
            <pc:sldMk cId="3823302596" sldId="300"/>
            <ac:graphicFrameMk id="4" creationId="{3081C677-58E1-5543-93E8-FF5724016C2D}"/>
          </ac:graphicFrameMkLst>
        </pc:graphicFrameChg>
        <pc:picChg chg="add del mod">
          <ac:chgData name="Yoshikawa Takako" userId="ae926d26bf656891" providerId="LiveId" clId="{2F1712FE-582C-4245-96CF-7863549DF2B1}" dt="2022-01-05T14:10:03.624" v="3447" actId="478"/>
          <ac:picMkLst>
            <pc:docMk/>
            <pc:sldMk cId="3823302596" sldId="300"/>
            <ac:picMk id="3" creationId="{7AD4B72D-4BAC-7D41-BCFA-FF855C7C07FA}"/>
          </ac:picMkLst>
        </pc:picChg>
        <pc:picChg chg="add mod">
          <ac:chgData name="Yoshikawa Takako" userId="ae926d26bf656891" providerId="LiveId" clId="{2F1712FE-582C-4245-96CF-7863549DF2B1}" dt="2022-01-05T13:51:11.143" v="3343" actId="1076"/>
          <ac:picMkLst>
            <pc:docMk/>
            <pc:sldMk cId="3823302596" sldId="300"/>
            <ac:picMk id="5" creationId="{3DB7AFFF-192D-FE43-9E88-D0783C135479}"/>
          </ac:picMkLst>
        </pc:picChg>
        <pc:picChg chg="add mod">
          <ac:chgData name="Yoshikawa Takako" userId="ae926d26bf656891" providerId="LiveId" clId="{2F1712FE-582C-4245-96CF-7863549DF2B1}" dt="2022-01-05T13:51:47.689" v="3387" actId="1076"/>
          <ac:picMkLst>
            <pc:docMk/>
            <pc:sldMk cId="3823302596" sldId="300"/>
            <ac:picMk id="6" creationId="{3C5591AB-CD05-6D43-85D6-F4865B73C0AB}"/>
          </ac:picMkLst>
        </pc:picChg>
        <pc:picChg chg="add mod">
          <ac:chgData name="Yoshikawa Takako" userId="ae926d26bf656891" providerId="LiveId" clId="{2F1712FE-582C-4245-96CF-7863549DF2B1}" dt="2022-01-05T13:51:09.637" v="3342" actId="732"/>
          <ac:picMkLst>
            <pc:docMk/>
            <pc:sldMk cId="3823302596" sldId="300"/>
            <ac:picMk id="4098" creationId="{B5AA3692-65E2-6E47-90E5-1B8C2191C405}"/>
          </ac:picMkLst>
        </pc:picChg>
      </pc:sldChg>
      <pc:sldChg chg="add">
        <pc:chgData name="Yoshikawa Takako" userId="ae926d26bf656891" providerId="LiveId" clId="{2F1712FE-582C-4245-96CF-7863549DF2B1}" dt="2022-01-05T17:05:43.727" v="3448"/>
        <pc:sldMkLst>
          <pc:docMk/>
          <pc:sldMk cId="4113078302" sldId="301"/>
        </pc:sldMkLst>
      </pc:sldChg>
      <pc:sldChg chg="delSp modSp add mod">
        <pc:chgData name="Yoshikawa Takako" userId="ae926d26bf656891" providerId="LiveId" clId="{2F1712FE-582C-4245-96CF-7863549DF2B1}" dt="2022-01-05T17:20:35.641" v="3594" actId="1076"/>
        <pc:sldMkLst>
          <pc:docMk/>
          <pc:sldMk cId="403638165" sldId="302"/>
        </pc:sldMkLst>
        <pc:spChg chg="mod">
          <ac:chgData name="Yoshikawa Takako" userId="ae926d26bf656891" providerId="LiveId" clId="{2F1712FE-582C-4245-96CF-7863549DF2B1}" dt="2022-01-05T17:20:35.641" v="3594" actId="1076"/>
          <ac:spMkLst>
            <pc:docMk/>
            <pc:sldMk cId="403638165" sldId="302"/>
            <ac:spMk id="5" creationId="{00000000-0000-0000-0000-000000000000}"/>
          </ac:spMkLst>
        </pc:spChg>
        <pc:picChg chg="del">
          <ac:chgData name="Yoshikawa Takako" userId="ae926d26bf656891" providerId="LiveId" clId="{2F1712FE-582C-4245-96CF-7863549DF2B1}" dt="2022-01-05T17:20:24.527" v="3562" actId="478"/>
          <ac:picMkLst>
            <pc:docMk/>
            <pc:sldMk cId="403638165" sldId="302"/>
            <ac:picMk id="2" creationId="{00000000-0000-0000-0000-000000000000}"/>
          </ac:picMkLst>
        </pc:picChg>
      </pc:sldChg>
      <pc:sldChg chg="delSp modSp add mod">
        <pc:chgData name="Yoshikawa Takako" userId="ae926d26bf656891" providerId="LiveId" clId="{2F1712FE-582C-4245-96CF-7863549DF2B1}" dt="2022-01-05T17:21:55.902" v="3630" actId="1076"/>
        <pc:sldMkLst>
          <pc:docMk/>
          <pc:sldMk cId="1917062027" sldId="303"/>
        </pc:sldMkLst>
        <pc:spChg chg="mod">
          <ac:chgData name="Yoshikawa Takako" userId="ae926d26bf656891" providerId="LiveId" clId="{2F1712FE-582C-4245-96CF-7863549DF2B1}" dt="2022-01-05T17:21:55.902" v="3630" actId="1076"/>
          <ac:spMkLst>
            <pc:docMk/>
            <pc:sldMk cId="1917062027" sldId="303"/>
            <ac:spMk id="5" creationId="{00000000-0000-0000-0000-000000000000}"/>
          </ac:spMkLst>
        </pc:spChg>
        <pc:picChg chg="mod">
          <ac:chgData name="Yoshikawa Takako" userId="ae926d26bf656891" providerId="LiveId" clId="{2F1712FE-582C-4245-96CF-7863549DF2B1}" dt="2022-01-05T17:21:53.808" v="3629" actId="1076"/>
          <ac:picMkLst>
            <pc:docMk/>
            <pc:sldMk cId="1917062027" sldId="303"/>
            <ac:picMk id="2" creationId="{00000000-0000-0000-0000-000000000000}"/>
          </ac:picMkLst>
        </pc:picChg>
        <pc:picChg chg="del">
          <ac:chgData name="Yoshikawa Takako" userId="ae926d26bf656891" providerId="LiveId" clId="{2F1712FE-582C-4245-96CF-7863549DF2B1}" dt="2022-01-05T17:21:41.883" v="3596" actId="478"/>
          <ac:picMkLst>
            <pc:docMk/>
            <pc:sldMk cId="1917062027" sldId="303"/>
            <ac:picMk id="15" creationId="{00000000-0000-0000-0000-000000000000}"/>
          </ac:picMkLst>
        </pc:picChg>
      </pc:sldChg>
      <pc:sldChg chg="addSp delSp modSp add mod ord">
        <pc:chgData name="Yoshikawa Takako" userId="ae926d26bf656891" providerId="LiveId" clId="{2F1712FE-582C-4245-96CF-7863549DF2B1}" dt="2022-01-09T20:07:36.749" v="4754" actId="14100"/>
        <pc:sldMkLst>
          <pc:docMk/>
          <pc:sldMk cId="2356332345" sldId="304"/>
        </pc:sldMkLst>
        <pc:spChg chg="del mod">
          <ac:chgData name="Yoshikawa Takako" userId="ae926d26bf656891" providerId="LiveId" clId="{2F1712FE-582C-4245-96CF-7863549DF2B1}" dt="2022-01-09T17:21:12.450" v="3860" actId="478"/>
          <ac:spMkLst>
            <pc:docMk/>
            <pc:sldMk cId="2356332345" sldId="304"/>
            <ac:spMk id="5" creationId="{00000000-0000-0000-0000-000000000000}"/>
          </ac:spMkLst>
        </pc:spChg>
        <pc:spChg chg="add del mod">
          <ac:chgData name="Yoshikawa Takako" userId="ae926d26bf656891" providerId="LiveId" clId="{2F1712FE-582C-4245-96CF-7863549DF2B1}" dt="2022-01-09T19:43:17.363" v="4629" actId="478"/>
          <ac:spMkLst>
            <pc:docMk/>
            <pc:sldMk cId="2356332345" sldId="304"/>
            <ac:spMk id="8" creationId="{70144649-9F01-A041-BC96-F7453D67E246}"/>
          </ac:spMkLst>
        </pc:spChg>
        <pc:spChg chg="add del mod">
          <ac:chgData name="Yoshikawa Takako" userId="ae926d26bf656891" providerId="LiveId" clId="{2F1712FE-582C-4245-96CF-7863549DF2B1}" dt="2022-01-09T20:06:41.361" v="4669"/>
          <ac:spMkLst>
            <pc:docMk/>
            <pc:sldMk cId="2356332345" sldId="304"/>
            <ac:spMk id="12" creationId="{AAAC5BBA-480A-644E-8706-8A7144B5D1E8}"/>
          </ac:spMkLst>
        </pc:spChg>
        <pc:spChg chg="add mod">
          <ac:chgData name="Yoshikawa Takako" userId="ae926d26bf656891" providerId="LiveId" clId="{2F1712FE-582C-4245-96CF-7863549DF2B1}" dt="2022-01-09T20:07:04.345" v="4677" actId="14100"/>
          <ac:spMkLst>
            <pc:docMk/>
            <pc:sldMk cId="2356332345" sldId="304"/>
            <ac:spMk id="33" creationId="{1ADDDC5D-2309-354B-88D3-36017AEDD727}"/>
          </ac:spMkLst>
        </pc:spChg>
        <pc:spChg chg="add mod">
          <ac:chgData name="Yoshikawa Takako" userId="ae926d26bf656891" providerId="LiveId" clId="{2F1712FE-582C-4245-96CF-7863549DF2B1}" dt="2022-01-09T20:07:36.749" v="4754" actId="14100"/>
          <ac:spMkLst>
            <pc:docMk/>
            <pc:sldMk cId="2356332345" sldId="304"/>
            <ac:spMk id="34" creationId="{003DDB31-10C8-734A-BE0A-C30D17DE7738}"/>
          </ac:spMkLst>
        </pc:sp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2" creationId="{244D7803-EED2-E746-B9E6-9DC40721BC08}"/>
          </ac:picMkLst>
        </pc:picChg>
        <pc:picChg chg="del mod">
          <ac:chgData name="Yoshikawa Takako" userId="ae926d26bf656891" providerId="LiveId" clId="{2F1712FE-582C-4245-96CF-7863549DF2B1}" dt="2022-01-09T17:21:12.450" v="3860" actId="478"/>
          <ac:picMkLst>
            <pc:docMk/>
            <pc:sldMk cId="2356332345" sldId="304"/>
            <ac:picMk id="3" creationId="{00000000-0000-0000-0000-000000000000}"/>
          </ac:picMkLst>
        </pc:picChg>
        <pc:picChg chg="add del mod">
          <ac:chgData name="Yoshikawa Takako" userId="ae926d26bf656891" providerId="LiveId" clId="{2F1712FE-582C-4245-96CF-7863549DF2B1}" dt="2022-01-09T17:21:12.450" v="3860" actId="478"/>
          <ac:picMkLst>
            <pc:docMk/>
            <pc:sldMk cId="2356332345" sldId="304"/>
            <ac:picMk id="4" creationId="{5F2494AE-D78D-8E45-8D3E-4C951921F911}"/>
          </ac:picMkLst>
        </pc:picChg>
        <pc:picChg chg="add del">
          <ac:chgData name="Yoshikawa Takako" userId="ae926d26bf656891" providerId="LiveId" clId="{2F1712FE-582C-4245-96CF-7863549DF2B1}" dt="2022-01-09T17:21:50.119" v="3862" actId="478"/>
          <ac:picMkLst>
            <pc:docMk/>
            <pc:sldMk cId="2356332345" sldId="304"/>
            <ac:picMk id="6" creationId="{36F22499-9955-214F-BE0F-6DB20CB3D029}"/>
          </ac:picMkLst>
        </pc:picChg>
        <pc:picChg chg="add del">
          <ac:chgData name="Yoshikawa Takako" userId="ae926d26bf656891" providerId="LiveId" clId="{2F1712FE-582C-4245-96CF-7863549DF2B1}" dt="2022-01-09T19:43:16.431" v="4628" actId="478"/>
          <ac:picMkLst>
            <pc:docMk/>
            <pc:sldMk cId="2356332345" sldId="304"/>
            <ac:picMk id="7" creationId="{38321F14-F9AB-3446-A48B-8F46E54606E0}"/>
          </ac:picMkLst>
        </pc:picChg>
        <pc:picChg chg="add del mod">
          <ac:chgData name="Yoshikawa Takako" userId="ae926d26bf656891" providerId="LiveId" clId="{2F1712FE-582C-4245-96CF-7863549DF2B1}" dt="2022-01-09T20:06:23.058" v="4662" actId="478"/>
          <ac:picMkLst>
            <pc:docMk/>
            <pc:sldMk cId="2356332345" sldId="304"/>
            <ac:picMk id="9" creationId="{F27596D1-63CA-A34D-95D9-B26817B00AEC}"/>
          </ac:picMkLst>
        </pc:picChg>
        <pc:picChg chg="add del mod">
          <ac:chgData name="Yoshikawa Takako" userId="ae926d26bf656891" providerId="LiveId" clId="{2F1712FE-582C-4245-96CF-7863549DF2B1}" dt="2022-01-09T19:44:40.996" v="4651" actId="478"/>
          <ac:picMkLst>
            <pc:docMk/>
            <pc:sldMk cId="2356332345" sldId="304"/>
            <ac:picMk id="10" creationId="{A506C8A8-B0C0-BA47-9225-88AAB9527300}"/>
          </ac:picMkLst>
        </pc:picChg>
        <pc:picChg chg="add del mod">
          <ac:chgData name="Yoshikawa Takako" userId="ae926d26bf656891" providerId="LiveId" clId="{2F1712FE-582C-4245-96CF-7863549DF2B1}" dt="2022-01-09T20:06:22.284" v="4660" actId="478"/>
          <ac:picMkLst>
            <pc:docMk/>
            <pc:sldMk cId="2356332345" sldId="304"/>
            <ac:picMk id="11" creationId="{15B9047D-9142-BE4A-83CC-753BBC32014A}"/>
          </ac:picMkLst>
        </pc:picChg>
        <pc:picChg chg="add mod">
          <ac:chgData name="Yoshikawa Takako" userId="ae926d26bf656891" providerId="LiveId" clId="{2F1712FE-582C-4245-96CF-7863549DF2B1}" dt="2022-01-09T20:06:40.386" v="4667" actId="1076"/>
          <ac:picMkLst>
            <pc:docMk/>
            <pc:sldMk cId="2356332345" sldId="304"/>
            <ac:picMk id="13" creationId="{3BD70FED-8E0F-1040-9C21-CBAC1FADBE25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14" creationId="{6E02F9DD-6F3F-A04E-9CC6-4D6362E3191C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15" creationId="{F983F89F-C8C5-4948-BBD9-3187D7D2765F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22" creationId="{C7EFF05D-637B-C040-AE26-566F39C7685A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23" creationId="{B52E9F37-85AD-FB42-9B5C-90F00210A2F9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24" creationId="{113AB5F2-2C1A-9D40-B996-6015731E3236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25" creationId="{BBD042D4-5CBC-B341-879F-657242C0710B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27" creationId="{F600ED8D-AF73-9E46-AA9F-12B677D3255B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28" creationId="{F702EDA6-2038-A742-BB2E-24B64904AACF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29" creationId="{1512B5DE-BE6F-5944-9AA3-BAB665105C57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30" creationId="{746E94B8-F74B-E345-83C2-E5E3A94A1CA2}"/>
          </ac:picMkLst>
        </pc:picChg>
        <pc:picChg chg="del">
          <ac:chgData name="Yoshikawa Takako" userId="ae926d26bf656891" providerId="LiveId" clId="{2F1712FE-582C-4245-96CF-7863549DF2B1}" dt="2022-01-08T18:24:46.898" v="3847" actId="478"/>
          <ac:picMkLst>
            <pc:docMk/>
            <pc:sldMk cId="2356332345" sldId="304"/>
            <ac:picMk id="31" creationId="{44CEC3B8-4828-CC43-8404-4E093EFA2BAC}"/>
          </ac:picMkLst>
        </pc:picChg>
        <pc:picChg chg="del">
          <ac:chgData name="Yoshikawa Takako" userId="ae926d26bf656891" providerId="LiveId" clId="{2F1712FE-582C-4245-96CF-7863549DF2B1}" dt="2022-01-08T18:24:47.675" v="3848" actId="478"/>
          <ac:picMkLst>
            <pc:docMk/>
            <pc:sldMk cId="2356332345" sldId="304"/>
            <ac:picMk id="32" creationId="{C5B6B9DF-6F4C-1B49-BD7E-D91B2CAE8F4B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2050" creationId="{43E5B762-2EFE-7846-919F-245A2E4D544D}"/>
          </ac:picMkLst>
        </pc:picChg>
        <pc:picChg chg="add del">
          <ac:chgData name="Yoshikawa Takako" userId="ae926d26bf656891" providerId="LiveId" clId="{2F1712FE-582C-4245-96CF-7863549DF2B1}" dt="2022-01-09T19:43:26.184" v="4631" actId="478"/>
          <ac:picMkLst>
            <pc:docMk/>
            <pc:sldMk cId="2356332345" sldId="304"/>
            <ac:picMk id="2052" creationId="{286A4ECB-5D7F-8C4B-B523-9CBA021601D0}"/>
          </ac:picMkLst>
        </pc:picChg>
        <pc:picChg chg="del">
          <ac:chgData name="Yoshikawa Takako" userId="ae926d26bf656891" providerId="LiveId" clId="{2F1712FE-582C-4245-96CF-7863549DF2B1}" dt="2022-01-08T18:24:53.145" v="3849" actId="478"/>
          <ac:picMkLst>
            <pc:docMk/>
            <pc:sldMk cId="2356332345" sldId="304"/>
            <ac:picMk id="2056" creationId="{AF3BB375-E93C-0E43-B999-9AC5E8DBA3AF}"/>
          </ac:picMkLst>
        </pc:picChg>
      </pc:sldChg>
      <pc:sldChg chg="add del">
        <pc:chgData name="Yoshikawa Takako" userId="ae926d26bf656891" providerId="LiveId" clId="{2F1712FE-582C-4245-96CF-7863549DF2B1}" dt="2022-02-05T16:12:39.357" v="6579" actId="2696"/>
        <pc:sldMkLst>
          <pc:docMk/>
          <pc:sldMk cId="1757962422" sldId="305"/>
        </pc:sldMkLst>
      </pc:sldChg>
      <pc:sldChg chg="addSp delSp modSp add mod ord">
        <pc:chgData name="Yoshikawa Takako" userId="ae926d26bf656891" providerId="LiveId" clId="{2F1712FE-582C-4245-96CF-7863549DF2B1}" dt="2022-02-05T16:31:30.890" v="6767" actId="207"/>
        <pc:sldMkLst>
          <pc:docMk/>
          <pc:sldMk cId="3346479423" sldId="305"/>
        </pc:sldMkLst>
        <pc:spChg chg="mod">
          <ac:chgData name="Yoshikawa Takako" userId="ae926d26bf656891" providerId="LiveId" clId="{2F1712FE-582C-4245-96CF-7863549DF2B1}" dt="2022-02-05T16:14:53.140" v="6636" actId="20577"/>
          <ac:spMkLst>
            <pc:docMk/>
            <pc:sldMk cId="3346479423" sldId="305"/>
            <ac:spMk id="5" creationId="{00000000-0000-0000-0000-000000000000}"/>
          </ac:spMkLst>
        </pc:spChg>
        <pc:spChg chg="add mod">
          <ac:chgData name="Yoshikawa Takako" userId="ae926d26bf656891" providerId="LiveId" clId="{2F1712FE-582C-4245-96CF-7863549DF2B1}" dt="2022-02-05T16:31:30.890" v="6767" actId="207"/>
          <ac:spMkLst>
            <pc:docMk/>
            <pc:sldMk cId="3346479423" sldId="305"/>
            <ac:spMk id="6" creationId="{EEFF03D4-7ACD-6E4D-A3C4-5E057844D5B5}"/>
          </ac:spMkLst>
        </pc:spChg>
        <pc:picChg chg="mod">
          <ac:chgData name="Yoshikawa Takako" userId="ae926d26bf656891" providerId="LiveId" clId="{2F1712FE-582C-4245-96CF-7863549DF2B1}" dt="2022-02-05T16:17:38.990" v="6652" actId="1076"/>
          <ac:picMkLst>
            <pc:docMk/>
            <pc:sldMk cId="3346479423" sldId="305"/>
            <ac:picMk id="2" creationId="{244D7803-EED2-E746-B9E6-9DC40721BC08}"/>
          </ac:picMkLst>
        </pc:picChg>
        <pc:picChg chg="add mod modCrop">
          <ac:chgData name="Yoshikawa Takako" userId="ae926d26bf656891" providerId="LiveId" clId="{2F1712FE-582C-4245-96CF-7863549DF2B1}" dt="2022-02-05T16:20:07.014" v="6673" actId="1076"/>
          <ac:picMkLst>
            <pc:docMk/>
            <pc:sldMk cId="3346479423" sldId="305"/>
            <ac:picMk id="4" creationId="{4928CBD8-CBA6-DA48-91FF-1CCE850748CC}"/>
          </ac:picMkLst>
        </pc:picChg>
        <pc:picChg chg="mod">
          <ac:chgData name="Yoshikawa Takako" userId="ae926d26bf656891" providerId="LiveId" clId="{2F1712FE-582C-4245-96CF-7863549DF2B1}" dt="2022-02-05T16:20:55.035" v="6684" actId="1076"/>
          <ac:picMkLst>
            <pc:docMk/>
            <pc:sldMk cId="3346479423" sldId="305"/>
            <ac:picMk id="14" creationId="{6E02F9DD-6F3F-A04E-9CC6-4D6362E3191C}"/>
          </ac:picMkLst>
        </pc:picChg>
        <pc:picChg chg="mod">
          <ac:chgData name="Yoshikawa Takako" userId="ae926d26bf656891" providerId="LiveId" clId="{2F1712FE-582C-4245-96CF-7863549DF2B1}" dt="2022-02-05T16:17:45.518" v="6654" actId="1076"/>
          <ac:picMkLst>
            <pc:docMk/>
            <pc:sldMk cId="3346479423" sldId="305"/>
            <ac:picMk id="15" creationId="{F983F89F-C8C5-4948-BBD9-3187D7D2765F}"/>
          </ac:picMkLst>
        </pc:picChg>
        <pc:picChg chg="mod">
          <ac:chgData name="Yoshikawa Takako" userId="ae926d26bf656891" providerId="LiveId" clId="{2F1712FE-582C-4245-96CF-7863549DF2B1}" dt="2022-02-05T16:25:01.573" v="6718" actId="1076"/>
          <ac:picMkLst>
            <pc:docMk/>
            <pc:sldMk cId="3346479423" sldId="305"/>
            <ac:picMk id="22" creationId="{C7EFF05D-637B-C040-AE26-566F39C7685A}"/>
          </ac:picMkLst>
        </pc:picChg>
        <pc:picChg chg="mod">
          <ac:chgData name="Yoshikawa Takako" userId="ae926d26bf656891" providerId="LiveId" clId="{2F1712FE-582C-4245-96CF-7863549DF2B1}" dt="2022-02-05T16:20:56.825" v="6685" actId="1076"/>
          <ac:picMkLst>
            <pc:docMk/>
            <pc:sldMk cId="3346479423" sldId="305"/>
            <ac:picMk id="23" creationId="{B52E9F37-85AD-FB42-9B5C-90F00210A2F9}"/>
          </ac:picMkLst>
        </pc:picChg>
        <pc:picChg chg="mod">
          <ac:chgData name="Yoshikawa Takako" userId="ae926d26bf656891" providerId="LiveId" clId="{2F1712FE-582C-4245-96CF-7863549DF2B1}" dt="2022-02-05T16:15:07.304" v="6639" actId="1076"/>
          <ac:picMkLst>
            <pc:docMk/>
            <pc:sldMk cId="3346479423" sldId="305"/>
            <ac:picMk id="24" creationId="{113AB5F2-2C1A-9D40-B996-6015731E3236}"/>
          </ac:picMkLst>
        </pc:picChg>
        <pc:picChg chg="mod">
          <ac:chgData name="Yoshikawa Takako" userId="ae926d26bf656891" providerId="LiveId" clId="{2F1712FE-582C-4245-96CF-7863549DF2B1}" dt="2022-02-05T16:15:10.641" v="6640" actId="1076"/>
          <ac:picMkLst>
            <pc:docMk/>
            <pc:sldMk cId="3346479423" sldId="305"/>
            <ac:picMk id="25" creationId="{BBD042D4-5CBC-B341-879F-657242C0710B}"/>
          </ac:picMkLst>
        </pc:picChg>
        <pc:picChg chg="mod">
          <ac:chgData name="Yoshikawa Takako" userId="ae926d26bf656891" providerId="LiveId" clId="{2F1712FE-582C-4245-96CF-7863549DF2B1}" dt="2022-02-05T16:19:35.156" v="6662" actId="1076"/>
          <ac:picMkLst>
            <pc:docMk/>
            <pc:sldMk cId="3346479423" sldId="305"/>
            <ac:picMk id="27" creationId="{F600ED8D-AF73-9E46-AA9F-12B677D3255B}"/>
          </ac:picMkLst>
        </pc:picChg>
        <pc:picChg chg="mod">
          <ac:chgData name="Yoshikawa Takako" userId="ae926d26bf656891" providerId="LiveId" clId="{2F1712FE-582C-4245-96CF-7863549DF2B1}" dt="2022-02-05T16:20:03.252" v="6672" actId="1076"/>
          <ac:picMkLst>
            <pc:docMk/>
            <pc:sldMk cId="3346479423" sldId="305"/>
            <ac:picMk id="28" creationId="{F702EDA6-2038-A742-BB2E-24B64904AACF}"/>
          </ac:picMkLst>
        </pc:picChg>
        <pc:picChg chg="mod">
          <ac:chgData name="Yoshikawa Takako" userId="ae926d26bf656891" providerId="LiveId" clId="{2F1712FE-582C-4245-96CF-7863549DF2B1}" dt="2022-02-05T16:19:36.677" v="6663" actId="1076"/>
          <ac:picMkLst>
            <pc:docMk/>
            <pc:sldMk cId="3346479423" sldId="305"/>
            <ac:picMk id="29" creationId="{1512B5DE-BE6F-5944-9AA3-BAB665105C57}"/>
          </ac:picMkLst>
        </pc:picChg>
        <pc:picChg chg="mod">
          <ac:chgData name="Yoshikawa Takako" userId="ae926d26bf656891" providerId="LiveId" clId="{2F1712FE-582C-4245-96CF-7863549DF2B1}" dt="2022-02-05T16:20:58.691" v="6686" actId="1076"/>
          <ac:picMkLst>
            <pc:docMk/>
            <pc:sldMk cId="3346479423" sldId="305"/>
            <ac:picMk id="30" creationId="{746E94B8-F74B-E345-83C2-E5E3A94A1CA2}"/>
          </ac:picMkLst>
        </pc:picChg>
        <pc:picChg chg="del">
          <ac:chgData name="Yoshikawa Takako" userId="ae926d26bf656891" providerId="LiveId" clId="{2F1712FE-582C-4245-96CF-7863549DF2B1}" dt="2022-02-05T16:13:03.097" v="6583" actId="478"/>
          <ac:picMkLst>
            <pc:docMk/>
            <pc:sldMk cId="3346479423" sldId="305"/>
            <ac:picMk id="31" creationId="{44CEC3B8-4828-CC43-8404-4E093EFA2BAC}"/>
          </ac:picMkLst>
        </pc:picChg>
        <pc:picChg chg="del">
          <ac:chgData name="Yoshikawa Takako" userId="ae926d26bf656891" providerId="LiveId" clId="{2F1712FE-582C-4245-96CF-7863549DF2B1}" dt="2022-02-05T16:13:03.901" v="6584" actId="478"/>
          <ac:picMkLst>
            <pc:docMk/>
            <pc:sldMk cId="3346479423" sldId="305"/>
            <ac:picMk id="32" creationId="{C5B6B9DF-6F4C-1B49-BD7E-D91B2CAE8F4B}"/>
          </ac:picMkLst>
        </pc:picChg>
        <pc:picChg chg="mod">
          <ac:chgData name="Yoshikawa Takako" userId="ae926d26bf656891" providerId="LiveId" clId="{2F1712FE-582C-4245-96CF-7863549DF2B1}" dt="2022-02-05T16:25:00.273" v="6717" actId="1076"/>
          <ac:picMkLst>
            <pc:docMk/>
            <pc:sldMk cId="3346479423" sldId="305"/>
            <ac:picMk id="2050" creationId="{43E5B762-2EFE-7846-919F-245A2E4D544D}"/>
          </ac:picMkLst>
        </pc:picChg>
        <pc:picChg chg="mod">
          <ac:chgData name="Yoshikawa Takako" userId="ae926d26bf656891" providerId="LiveId" clId="{2F1712FE-582C-4245-96CF-7863549DF2B1}" dt="2022-02-05T16:24:58.124" v="6716" actId="1076"/>
          <ac:picMkLst>
            <pc:docMk/>
            <pc:sldMk cId="3346479423" sldId="305"/>
            <ac:picMk id="2056" creationId="{AF3BB375-E93C-0E43-B999-9AC5E8DBA3AF}"/>
          </ac:picMkLst>
        </pc:picChg>
        <pc:picChg chg="add del">
          <ac:chgData name="Yoshikawa Takako" userId="ae926d26bf656891" providerId="LiveId" clId="{2F1712FE-582C-4245-96CF-7863549DF2B1}" dt="2022-02-05T16:16:19.111" v="6646" actId="478"/>
          <ac:picMkLst>
            <pc:docMk/>
            <pc:sldMk cId="3346479423" sldId="305"/>
            <ac:picMk id="6146" creationId="{39961D74-6CE2-6642-822F-54DAFDF4D8C1}"/>
          </ac:picMkLst>
        </pc:picChg>
        <pc:picChg chg="add del">
          <ac:chgData name="Yoshikawa Takako" userId="ae926d26bf656891" providerId="LiveId" clId="{2F1712FE-582C-4245-96CF-7863549DF2B1}" dt="2022-02-05T16:16:38.972" v="6648" actId="478"/>
          <ac:picMkLst>
            <pc:docMk/>
            <pc:sldMk cId="3346479423" sldId="305"/>
            <ac:picMk id="6148" creationId="{74912B68-8209-CA4B-A214-F327D2E32095}"/>
          </ac:picMkLst>
        </pc:picChg>
        <pc:picChg chg="add del">
          <ac:chgData name="Yoshikawa Takako" userId="ae926d26bf656891" providerId="LiveId" clId="{2F1712FE-582C-4245-96CF-7863549DF2B1}" dt="2022-02-05T16:17:28.322" v="6650" actId="478"/>
          <ac:picMkLst>
            <pc:docMk/>
            <pc:sldMk cId="3346479423" sldId="305"/>
            <ac:picMk id="6150" creationId="{FC249370-5827-3A4F-8DFA-3A03F3593ACD}"/>
          </ac:picMkLst>
        </pc:picChg>
        <pc:picChg chg="add del">
          <ac:chgData name="Yoshikawa Takako" userId="ae926d26bf656891" providerId="LiveId" clId="{2F1712FE-582C-4245-96CF-7863549DF2B1}" dt="2022-02-05T16:20:29.410" v="6675" actId="478"/>
          <ac:picMkLst>
            <pc:docMk/>
            <pc:sldMk cId="3346479423" sldId="305"/>
            <ac:picMk id="6152" creationId="{1695F813-F0E3-6644-85CA-32B359ECE798}"/>
          </ac:picMkLst>
        </pc:picChg>
        <pc:picChg chg="add mod">
          <ac:chgData name="Yoshikawa Takako" userId="ae926d26bf656891" providerId="LiveId" clId="{2F1712FE-582C-4245-96CF-7863549DF2B1}" dt="2022-02-05T16:21:01.095" v="6687" actId="1076"/>
          <ac:picMkLst>
            <pc:docMk/>
            <pc:sldMk cId="3346479423" sldId="305"/>
            <ac:picMk id="6154" creationId="{216D3504-334C-6847-9BA2-4F3E9A2D5C62}"/>
          </ac:picMkLst>
        </pc:picChg>
        <pc:picChg chg="add mod">
          <ac:chgData name="Yoshikawa Takako" userId="ae926d26bf656891" providerId="LiveId" clId="{2F1712FE-582C-4245-96CF-7863549DF2B1}" dt="2022-02-05T16:21:42.587" v="6692" actId="1076"/>
          <ac:picMkLst>
            <pc:docMk/>
            <pc:sldMk cId="3346479423" sldId="305"/>
            <ac:picMk id="6156" creationId="{456E202E-42C6-384F-A20C-F5D48A0A2503}"/>
          </ac:picMkLst>
        </pc:picChg>
        <pc:picChg chg="add mod">
          <ac:chgData name="Yoshikawa Takako" userId="ae926d26bf656891" providerId="LiveId" clId="{2F1712FE-582C-4245-96CF-7863549DF2B1}" dt="2022-02-05T16:22:22.326" v="6700" actId="1076"/>
          <ac:picMkLst>
            <pc:docMk/>
            <pc:sldMk cId="3346479423" sldId="305"/>
            <ac:picMk id="6158" creationId="{7918D454-94D6-AB46-B26D-281B29516421}"/>
          </ac:picMkLst>
        </pc:picChg>
        <pc:picChg chg="add mod">
          <ac:chgData name="Yoshikawa Takako" userId="ae926d26bf656891" providerId="LiveId" clId="{2F1712FE-582C-4245-96CF-7863549DF2B1}" dt="2022-02-05T16:23:23.078" v="6707" actId="1076"/>
          <ac:picMkLst>
            <pc:docMk/>
            <pc:sldMk cId="3346479423" sldId="305"/>
            <ac:picMk id="6160" creationId="{32A6D2E7-9C10-2740-ADC5-AA2185DBE614}"/>
          </ac:picMkLst>
        </pc:picChg>
        <pc:picChg chg="add mod">
          <ac:chgData name="Yoshikawa Takako" userId="ae926d26bf656891" providerId="LiveId" clId="{2F1712FE-582C-4245-96CF-7863549DF2B1}" dt="2022-02-05T16:24:47.647" v="6714" actId="1076"/>
          <ac:picMkLst>
            <pc:docMk/>
            <pc:sldMk cId="3346479423" sldId="305"/>
            <ac:picMk id="6162" creationId="{30A829E0-E88A-CE46-84CE-716A4165C1B0}"/>
          </ac:picMkLst>
        </pc:picChg>
      </pc:sldChg>
      <pc:sldChg chg="add">
        <pc:chgData name="Yoshikawa Takako" userId="ae926d26bf656891" providerId="LiveId" clId="{2F1712FE-582C-4245-96CF-7863549DF2B1}" dt="2022-01-09T17:21:09.629" v="3859"/>
        <pc:sldMkLst>
          <pc:docMk/>
          <pc:sldMk cId="183655462" sldId="306"/>
        </pc:sldMkLst>
      </pc:sldChg>
      <pc:sldChg chg="add del">
        <pc:chgData name="Yoshikawa Takako" userId="ae926d26bf656891" providerId="LiveId" clId="{2F1712FE-582C-4245-96CF-7863549DF2B1}" dt="2022-01-08T18:24:40.583" v="3845"/>
        <pc:sldMkLst>
          <pc:docMk/>
          <pc:sldMk cId="1398233354" sldId="306"/>
        </pc:sldMkLst>
      </pc:sldChg>
      <pc:sldChg chg="addSp delSp modSp new mod">
        <pc:chgData name="Yoshikawa Takako" userId="ae926d26bf656891" providerId="LiveId" clId="{2F1712FE-582C-4245-96CF-7863549DF2B1}" dt="2022-01-12T20:31:25.768" v="5310" actId="14100"/>
        <pc:sldMkLst>
          <pc:docMk/>
          <pc:sldMk cId="1454936633" sldId="307"/>
        </pc:sldMkLst>
        <pc:spChg chg="del">
          <ac:chgData name="Yoshikawa Takako" userId="ae926d26bf656891" providerId="LiveId" clId="{2F1712FE-582C-4245-96CF-7863549DF2B1}" dt="2022-01-09T17:33:20.287" v="3909" actId="478"/>
          <ac:spMkLst>
            <pc:docMk/>
            <pc:sldMk cId="1454936633" sldId="307"/>
            <ac:spMk id="2" creationId="{7F4AEE50-EE9B-3D49-9A67-F8060AF27AD2}"/>
          </ac:spMkLst>
        </pc:spChg>
        <pc:spChg chg="del">
          <ac:chgData name="Yoshikawa Takako" userId="ae926d26bf656891" providerId="LiveId" clId="{2F1712FE-582C-4245-96CF-7863549DF2B1}" dt="2022-01-09T17:33:20.287" v="3909" actId="478"/>
          <ac:spMkLst>
            <pc:docMk/>
            <pc:sldMk cId="1454936633" sldId="307"/>
            <ac:spMk id="3" creationId="{0BE6E345-2D45-3840-B386-938D3BF70BBD}"/>
          </ac:spMkLst>
        </pc:spChg>
        <pc:spChg chg="add del mod">
          <ac:chgData name="Yoshikawa Takako" userId="ae926d26bf656891" providerId="LiveId" clId="{2F1712FE-582C-4245-96CF-7863549DF2B1}" dt="2022-01-09T18:58:46.285" v="4350" actId="478"/>
          <ac:spMkLst>
            <pc:docMk/>
            <pc:sldMk cId="1454936633" sldId="307"/>
            <ac:spMk id="5" creationId="{9FBBAFC3-D666-564D-95CD-7DF51F8BF407}"/>
          </ac:spMkLst>
        </pc:spChg>
        <pc:spChg chg="add del mod">
          <ac:chgData name="Yoshikawa Takako" userId="ae926d26bf656891" providerId="LiveId" clId="{2F1712FE-582C-4245-96CF-7863549DF2B1}" dt="2022-01-09T18:58:46.285" v="4350" actId="478"/>
          <ac:spMkLst>
            <pc:docMk/>
            <pc:sldMk cId="1454936633" sldId="307"/>
            <ac:spMk id="6" creationId="{F10919B6-A1EB-D14A-AA55-3064F2172793}"/>
          </ac:spMkLst>
        </pc:spChg>
        <pc:spChg chg="add del mod">
          <ac:chgData name="Yoshikawa Takako" userId="ae926d26bf656891" providerId="LiveId" clId="{2F1712FE-582C-4245-96CF-7863549DF2B1}" dt="2022-01-09T18:58:46.285" v="4350" actId="478"/>
          <ac:spMkLst>
            <pc:docMk/>
            <pc:sldMk cId="1454936633" sldId="307"/>
            <ac:spMk id="7" creationId="{A88E3AA7-E9A4-324D-8DD4-7AF16C90CA01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9" creationId="{5401DC9B-5EFC-FE4C-9F45-74AECC3BE51C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10" creationId="{55B155B0-2B46-784E-B8F9-3C21D73FAA2C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11" creationId="{DBC61901-E2FE-3E45-9573-7585DE896D17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12" creationId="{44327F5A-BEBA-9741-BFA4-83402F3CDB89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13" creationId="{B0B09AF3-3FE2-344A-8682-A16394907683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14" creationId="{811D5024-539B-EB4E-AC8A-A0280FF5BEE1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15" creationId="{1CFB9EC6-7C13-334C-A889-D5AF5689642D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16" creationId="{043D2E06-D7FC-5044-9054-8ACAF457AF20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17" creationId="{425EECD2-35A1-C645-9D29-AA2B7AAE0957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18" creationId="{B1507A6E-2D93-A849-971E-F5BF1BE833E9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19" creationId="{243F7D6C-4F4B-B849-8A68-BE10F36ABA96}"/>
          </ac:spMkLst>
        </pc:spChg>
        <pc:spChg chg="add del mod">
          <ac:chgData name="Yoshikawa Takako" userId="ae926d26bf656891" providerId="LiveId" clId="{2F1712FE-582C-4245-96CF-7863549DF2B1}" dt="2022-01-09T19:07:47.717" v="4446" actId="478"/>
          <ac:spMkLst>
            <pc:docMk/>
            <pc:sldMk cId="1454936633" sldId="307"/>
            <ac:spMk id="20" creationId="{941210BF-B853-914D-8CF6-7ACC63C9BBE6}"/>
          </ac:spMkLst>
        </pc:spChg>
        <pc:spChg chg="add mod">
          <ac:chgData name="Yoshikawa Takako" userId="ae926d26bf656891" providerId="LiveId" clId="{2F1712FE-582C-4245-96CF-7863549DF2B1}" dt="2022-01-09T19:07:55.802" v="4448" actId="1076"/>
          <ac:spMkLst>
            <pc:docMk/>
            <pc:sldMk cId="1454936633" sldId="307"/>
            <ac:spMk id="21" creationId="{3D9509A9-60F6-3D40-AE02-20FC199742E6}"/>
          </ac:spMkLst>
        </pc:spChg>
        <pc:spChg chg="add mod">
          <ac:chgData name="Yoshikawa Takako" userId="ae926d26bf656891" providerId="LiveId" clId="{2F1712FE-582C-4245-96CF-7863549DF2B1}" dt="2022-01-09T19:07:55.802" v="4448" actId="1076"/>
          <ac:spMkLst>
            <pc:docMk/>
            <pc:sldMk cId="1454936633" sldId="307"/>
            <ac:spMk id="22" creationId="{A77797BB-B1D6-4745-8D7F-2F7AFBA2ED7E}"/>
          </ac:spMkLst>
        </pc:spChg>
        <pc:spChg chg="add mod">
          <ac:chgData name="Yoshikawa Takako" userId="ae926d26bf656891" providerId="LiveId" clId="{2F1712FE-582C-4245-96CF-7863549DF2B1}" dt="2022-01-12T20:31:17.783" v="5307" actId="1076"/>
          <ac:spMkLst>
            <pc:docMk/>
            <pc:sldMk cId="1454936633" sldId="307"/>
            <ac:spMk id="23" creationId="{6D928BEE-0182-7241-9F79-E0CEADC77F79}"/>
          </ac:spMkLst>
        </pc:spChg>
        <pc:spChg chg="add mod">
          <ac:chgData name="Yoshikawa Takako" userId="ae926d26bf656891" providerId="LiveId" clId="{2F1712FE-582C-4245-96CF-7863549DF2B1}" dt="2022-01-09T19:14:16.490" v="4496" actId="20577"/>
          <ac:spMkLst>
            <pc:docMk/>
            <pc:sldMk cId="1454936633" sldId="307"/>
            <ac:spMk id="24" creationId="{4A01C57E-5A00-314E-93A5-94C0F444A939}"/>
          </ac:spMkLst>
        </pc:spChg>
        <pc:spChg chg="add mod">
          <ac:chgData name="Yoshikawa Takako" userId="ae926d26bf656891" providerId="LiveId" clId="{2F1712FE-582C-4245-96CF-7863549DF2B1}" dt="2022-01-09T19:15:45.046" v="4557" actId="20577"/>
          <ac:spMkLst>
            <pc:docMk/>
            <pc:sldMk cId="1454936633" sldId="307"/>
            <ac:spMk id="25" creationId="{350C5748-C315-304B-8C66-C05F2A48B953}"/>
          </ac:spMkLst>
        </pc:spChg>
        <pc:spChg chg="add del mod">
          <ac:chgData name="Yoshikawa Takako" userId="ae926d26bf656891" providerId="LiveId" clId="{2F1712FE-582C-4245-96CF-7863549DF2B1}" dt="2022-01-09T19:09:56.177" v="4469" actId="478"/>
          <ac:spMkLst>
            <pc:docMk/>
            <pc:sldMk cId="1454936633" sldId="307"/>
            <ac:spMk id="26" creationId="{F2714019-3B1E-0A47-ABF2-F82E0857E4FA}"/>
          </ac:spMkLst>
        </pc:spChg>
        <pc:spChg chg="add del mod">
          <ac:chgData name="Yoshikawa Takako" userId="ae926d26bf656891" providerId="LiveId" clId="{2F1712FE-582C-4245-96CF-7863549DF2B1}" dt="2022-01-09T19:09:40.203" v="4465" actId="478"/>
          <ac:spMkLst>
            <pc:docMk/>
            <pc:sldMk cId="1454936633" sldId="307"/>
            <ac:spMk id="27" creationId="{44F80C97-2E2F-6F42-A640-554AD17E4579}"/>
          </ac:spMkLst>
        </pc:spChg>
        <pc:spChg chg="add del mod">
          <ac:chgData name="Yoshikawa Takako" userId="ae926d26bf656891" providerId="LiveId" clId="{2F1712FE-582C-4245-96CF-7863549DF2B1}" dt="2022-01-09T19:09:08.938" v="4457" actId="478"/>
          <ac:spMkLst>
            <pc:docMk/>
            <pc:sldMk cId="1454936633" sldId="307"/>
            <ac:spMk id="28" creationId="{FD43FB01-FD3E-0B42-828C-2BA0670331D6}"/>
          </ac:spMkLst>
        </pc:spChg>
        <pc:spChg chg="add del mod">
          <ac:chgData name="Yoshikawa Takako" userId="ae926d26bf656891" providerId="LiveId" clId="{2F1712FE-582C-4245-96CF-7863549DF2B1}" dt="2022-01-09T19:08:37.933" v="4451" actId="478"/>
          <ac:spMkLst>
            <pc:docMk/>
            <pc:sldMk cId="1454936633" sldId="307"/>
            <ac:spMk id="29" creationId="{7BB6D869-3FCF-8A44-A887-B25DD5BE2A34}"/>
          </ac:spMkLst>
        </pc:spChg>
        <pc:spChg chg="add mod">
          <ac:chgData name="Yoshikawa Takako" userId="ae926d26bf656891" providerId="LiveId" clId="{2F1712FE-582C-4245-96CF-7863549DF2B1}" dt="2022-01-09T19:07:55.802" v="4448" actId="1076"/>
          <ac:spMkLst>
            <pc:docMk/>
            <pc:sldMk cId="1454936633" sldId="307"/>
            <ac:spMk id="30" creationId="{3F4515DA-0014-A842-8ACD-AE9A8F8A8A8E}"/>
          </ac:spMkLst>
        </pc:spChg>
        <pc:spChg chg="add mod">
          <ac:chgData name="Yoshikawa Takako" userId="ae926d26bf656891" providerId="LiveId" clId="{2F1712FE-582C-4245-96CF-7863549DF2B1}" dt="2022-01-09T19:07:55.802" v="4448" actId="1076"/>
          <ac:spMkLst>
            <pc:docMk/>
            <pc:sldMk cId="1454936633" sldId="307"/>
            <ac:spMk id="31" creationId="{41AD341C-3985-3A4F-BBE8-0808C05B04B7}"/>
          </ac:spMkLst>
        </pc:spChg>
        <pc:spChg chg="add mod">
          <ac:chgData name="Yoshikawa Takako" userId="ae926d26bf656891" providerId="LiveId" clId="{2F1712FE-582C-4245-96CF-7863549DF2B1}" dt="2022-01-09T19:11:25.602" v="4489" actId="1038"/>
          <ac:spMkLst>
            <pc:docMk/>
            <pc:sldMk cId="1454936633" sldId="307"/>
            <ac:spMk id="32" creationId="{1F94CDA2-5A91-0E47-953D-671E8AC2D469}"/>
          </ac:spMkLst>
        </pc:spChg>
        <pc:spChg chg="add mod">
          <ac:chgData name="Yoshikawa Takako" userId="ae926d26bf656891" providerId="LiveId" clId="{2F1712FE-582C-4245-96CF-7863549DF2B1}" dt="2022-01-09T19:17:55.825" v="4585" actId="1076"/>
          <ac:spMkLst>
            <pc:docMk/>
            <pc:sldMk cId="1454936633" sldId="307"/>
            <ac:spMk id="50" creationId="{57B7F8A8-B527-EE4E-9F9F-2BB9CDFC7163}"/>
          </ac:spMkLst>
        </pc:spChg>
        <pc:spChg chg="add mod">
          <ac:chgData name="Yoshikawa Takako" userId="ae926d26bf656891" providerId="LiveId" clId="{2F1712FE-582C-4245-96CF-7863549DF2B1}" dt="2022-01-09T19:18:41.159" v="4591" actId="1076"/>
          <ac:spMkLst>
            <pc:docMk/>
            <pc:sldMk cId="1454936633" sldId="307"/>
            <ac:spMk id="51" creationId="{AF4E804A-6A26-A24D-A8A6-E9828EC23438}"/>
          </ac:spMkLst>
        </pc:spChg>
        <pc:spChg chg="add mod">
          <ac:chgData name="Yoshikawa Takako" userId="ae926d26bf656891" providerId="LiveId" clId="{2F1712FE-582C-4245-96CF-7863549DF2B1}" dt="2022-01-12T17:32:09.886" v="4975" actId="1076"/>
          <ac:spMkLst>
            <pc:docMk/>
            <pc:sldMk cId="1454936633" sldId="307"/>
            <ac:spMk id="52" creationId="{7E185188-222E-9044-801D-A6A8D1909AB1}"/>
          </ac:spMkLst>
        </pc:spChg>
        <pc:spChg chg="add mod">
          <ac:chgData name="Yoshikawa Takako" userId="ae926d26bf656891" providerId="LiveId" clId="{2F1712FE-582C-4245-96CF-7863549DF2B1}" dt="2022-01-12T17:38:34.308" v="5034" actId="1076"/>
          <ac:spMkLst>
            <pc:docMk/>
            <pc:sldMk cId="1454936633" sldId="307"/>
            <ac:spMk id="58" creationId="{760F1A21-FA6D-0247-A54D-246A26774F3E}"/>
          </ac:spMkLst>
        </pc:spChg>
        <pc:spChg chg="add mod">
          <ac:chgData name="Yoshikawa Takako" userId="ae926d26bf656891" providerId="LiveId" clId="{2F1712FE-582C-4245-96CF-7863549DF2B1}" dt="2022-01-12T17:28:16.320" v="4961" actId="20577"/>
          <ac:spMkLst>
            <pc:docMk/>
            <pc:sldMk cId="1454936633" sldId="307"/>
            <ac:spMk id="66" creationId="{B3459CE3-61D8-7342-A6D4-9362816B558B}"/>
          </ac:spMkLst>
        </pc:spChg>
        <pc:spChg chg="add mod">
          <ac:chgData name="Yoshikawa Takako" userId="ae926d26bf656891" providerId="LiveId" clId="{2F1712FE-582C-4245-96CF-7863549DF2B1}" dt="2022-01-12T17:37:03.754" v="5020" actId="20577"/>
          <ac:spMkLst>
            <pc:docMk/>
            <pc:sldMk cId="1454936633" sldId="307"/>
            <ac:spMk id="72" creationId="{76D9D2D7-4361-0C41-8574-6951B3BD3DEC}"/>
          </ac:spMkLst>
        </pc:spChg>
        <pc:spChg chg="add mod">
          <ac:chgData name="Yoshikawa Takako" userId="ae926d26bf656891" providerId="LiveId" clId="{2F1712FE-582C-4245-96CF-7863549DF2B1}" dt="2022-01-12T17:39:41.554" v="5094" actId="20577"/>
          <ac:spMkLst>
            <pc:docMk/>
            <pc:sldMk cId="1454936633" sldId="307"/>
            <ac:spMk id="80" creationId="{148ED342-6192-A743-8E0D-AF6657ABF822}"/>
          </ac:spMkLst>
        </pc:spChg>
        <pc:spChg chg="add mod">
          <ac:chgData name="Yoshikawa Takako" userId="ae926d26bf656891" providerId="LiveId" clId="{2F1712FE-582C-4245-96CF-7863549DF2B1}" dt="2022-01-12T17:41:35.902" v="5142" actId="20577"/>
          <ac:spMkLst>
            <pc:docMk/>
            <pc:sldMk cId="1454936633" sldId="307"/>
            <ac:spMk id="84" creationId="{E84AC2DC-5573-5542-9395-D85A330CAC1A}"/>
          </ac:spMkLst>
        </pc:spChg>
        <pc:spChg chg="add mod">
          <ac:chgData name="Yoshikawa Takako" userId="ae926d26bf656891" providerId="LiveId" clId="{2F1712FE-582C-4245-96CF-7863549DF2B1}" dt="2022-01-12T20:31:25.768" v="5310" actId="14100"/>
          <ac:spMkLst>
            <pc:docMk/>
            <pc:sldMk cId="1454936633" sldId="307"/>
            <ac:spMk id="89" creationId="{E66F4A13-4043-F442-993F-C2A1C263969C}"/>
          </ac:spMkLst>
        </pc:spChg>
        <pc:picChg chg="add del mod">
          <ac:chgData name="Yoshikawa Takako" userId="ae926d26bf656891" providerId="LiveId" clId="{2F1712FE-582C-4245-96CF-7863549DF2B1}" dt="2022-01-09T18:58:14.468" v="4347" actId="478"/>
          <ac:picMkLst>
            <pc:docMk/>
            <pc:sldMk cId="1454936633" sldId="307"/>
            <ac:picMk id="4" creationId="{3EB55329-2B29-584C-8BE7-2A373E95302A}"/>
          </ac:picMkLst>
        </pc:picChg>
        <pc:picChg chg="add mod">
          <ac:chgData name="Yoshikawa Takako" userId="ae926d26bf656891" providerId="LiveId" clId="{2F1712FE-582C-4245-96CF-7863549DF2B1}" dt="2022-01-12T17:32:17.442" v="4979" actId="1076"/>
          <ac:picMkLst>
            <pc:docMk/>
            <pc:sldMk cId="1454936633" sldId="307"/>
            <ac:picMk id="8" creationId="{5131B629-8F8B-3D46-AE7F-DC5591ED1FA3}"/>
          </ac:picMkLst>
        </pc:picChg>
        <pc:cxnChg chg="add mod">
          <ac:chgData name="Yoshikawa Takako" userId="ae926d26bf656891" providerId="LiveId" clId="{2F1712FE-582C-4245-96CF-7863549DF2B1}" dt="2022-01-09T19:11:22.588" v="4487" actId="1038"/>
          <ac:cxnSpMkLst>
            <pc:docMk/>
            <pc:sldMk cId="1454936633" sldId="307"/>
            <ac:cxnSpMk id="33" creationId="{14BB4C38-6F31-F846-B59F-7879B3756573}"/>
          </ac:cxnSpMkLst>
        </pc:cxnChg>
        <pc:cxnChg chg="add mod">
          <ac:chgData name="Yoshikawa Takako" userId="ae926d26bf656891" providerId="LiveId" clId="{2F1712FE-582C-4245-96CF-7863549DF2B1}" dt="2022-01-09T19:08:19.288" v="4450" actId="14100"/>
          <ac:cxnSpMkLst>
            <pc:docMk/>
            <pc:sldMk cId="1454936633" sldId="307"/>
            <ac:cxnSpMk id="34" creationId="{867048C6-6E79-BF4F-AF8E-0B339A276ADA}"/>
          </ac:cxnSpMkLst>
        </pc:cxnChg>
        <pc:cxnChg chg="add mod">
          <ac:chgData name="Yoshikawa Takako" userId="ae926d26bf656891" providerId="LiveId" clId="{2F1712FE-582C-4245-96CF-7863549DF2B1}" dt="2022-01-09T19:08:46.726" v="4455" actId="1037"/>
          <ac:cxnSpMkLst>
            <pc:docMk/>
            <pc:sldMk cId="1454936633" sldId="307"/>
            <ac:cxnSpMk id="35" creationId="{67F4C895-0D3A-F543-85FB-2B92DF89D87A}"/>
          </ac:cxnSpMkLst>
        </pc:cxnChg>
        <pc:cxnChg chg="add mod">
          <ac:chgData name="Yoshikawa Takako" userId="ae926d26bf656891" providerId="LiveId" clId="{2F1712FE-582C-4245-96CF-7863549DF2B1}" dt="2022-01-09T19:09:34.729" v="4464" actId="14100"/>
          <ac:cxnSpMkLst>
            <pc:docMk/>
            <pc:sldMk cId="1454936633" sldId="307"/>
            <ac:cxnSpMk id="36" creationId="{864004C2-BF37-A841-B81D-4DC5D2D07B2C}"/>
          </ac:cxnSpMkLst>
        </pc:cxnChg>
        <pc:cxnChg chg="add mod">
          <ac:chgData name="Yoshikawa Takako" userId="ae926d26bf656891" providerId="LiveId" clId="{2F1712FE-582C-4245-96CF-7863549DF2B1}" dt="2022-01-09T19:09:27.268" v="4463" actId="1037"/>
          <ac:cxnSpMkLst>
            <pc:docMk/>
            <pc:sldMk cId="1454936633" sldId="307"/>
            <ac:cxnSpMk id="37" creationId="{8A2DF30C-381C-D643-A3B6-40F93EAE5647}"/>
          </ac:cxnSpMkLst>
        </pc:cxnChg>
        <pc:cxnChg chg="add mod">
          <ac:chgData name="Yoshikawa Takako" userId="ae926d26bf656891" providerId="LiveId" clId="{2F1712FE-582C-4245-96CF-7863549DF2B1}" dt="2022-01-09T19:11:07.670" v="4485" actId="1038"/>
          <ac:cxnSpMkLst>
            <pc:docMk/>
            <pc:sldMk cId="1454936633" sldId="307"/>
            <ac:cxnSpMk id="38" creationId="{6067E448-1A1C-A147-8E7C-C4473AB4D7DD}"/>
          </ac:cxnSpMkLst>
        </pc:cxnChg>
        <pc:cxnChg chg="add mod">
          <ac:chgData name="Yoshikawa Takako" userId="ae926d26bf656891" providerId="LiveId" clId="{2F1712FE-582C-4245-96CF-7863549DF2B1}" dt="2022-01-09T19:09:52.432" v="4468" actId="14100"/>
          <ac:cxnSpMkLst>
            <pc:docMk/>
            <pc:sldMk cId="1454936633" sldId="307"/>
            <ac:cxnSpMk id="45" creationId="{F21618DB-AE47-5745-97AA-5766E73EBF81}"/>
          </ac:cxnSpMkLst>
        </pc:cxnChg>
        <pc:cxnChg chg="add mod">
          <ac:chgData name="Yoshikawa Takako" userId="ae926d26bf656891" providerId="LiveId" clId="{2F1712FE-582C-4245-96CF-7863549DF2B1}" dt="2022-01-09T19:10:59.557" v="4480" actId="1037"/>
          <ac:cxnSpMkLst>
            <pc:docMk/>
            <pc:sldMk cId="1454936633" sldId="307"/>
            <ac:cxnSpMk id="47" creationId="{588AF99F-FC30-3544-AEA6-160EBB88E86F}"/>
          </ac:cxnSpMkLst>
        </pc:cxnChg>
        <pc:cxnChg chg="add mod">
          <ac:chgData name="Yoshikawa Takako" userId="ae926d26bf656891" providerId="LiveId" clId="{2F1712FE-582C-4245-96CF-7863549DF2B1}" dt="2022-01-09T19:18:38.670" v="4590" actId="1076"/>
          <ac:cxnSpMkLst>
            <pc:docMk/>
            <pc:sldMk cId="1454936633" sldId="307"/>
            <ac:cxnSpMk id="53" creationId="{A2E5B392-5AD1-4344-BD12-E4B7CC3921D9}"/>
          </ac:cxnSpMkLst>
        </pc:cxnChg>
        <pc:cxnChg chg="add mod">
          <ac:chgData name="Yoshikawa Takako" userId="ae926d26bf656891" providerId="LiveId" clId="{2F1712FE-582C-4245-96CF-7863549DF2B1}" dt="2022-01-09T19:18:02.547" v="4586" actId="14100"/>
          <ac:cxnSpMkLst>
            <pc:docMk/>
            <pc:sldMk cId="1454936633" sldId="307"/>
            <ac:cxnSpMk id="54" creationId="{D2BCD3C3-3822-3740-9206-78599566700D}"/>
          </ac:cxnSpMkLst>
        </pc:cxnChg>
        <pc:cxnChg chg="add mod">
          <ac:chgData name="Yoshikawa Takako" userId="ae926d26bf656891" providerId="LiveId" clId="{2F1712FE-582C-4245-96CF-7863549DF2B1}" dt="2022-01-12T17:34:54.939" v="4998" actId="14100"/>
          <ac:cxnSpMkLst>
            <pc:docMk/>
            <pc:sldMk cId="1454936633" sldId="307"/>
            <ac:cxnSpMk id="56" creationId="{328FCEB2-43CE-5346-9BEB-16C33C30E3D8}"/>
          </ac:cxnSpMkLst>
        </pc:cxnChg>
        <pc:cxnChg chg="add mod">
          <ac:chgData name="Yoshikawa Takako" userId="ae926d26bf656891" providerId="LiveId" clId="{2F1712FE-582C-4245-96CF-7863549DF2B1}" dt="2022-01-12T17:35:08.855" v="5002" actId="14100"/>
          <ac:cxnSpMkLst>
            <pc:docMk/>
            <pc:sldMk cId="1454936633" sldId="307"/>
            <ac:cxnSpMk id="59" creationId="{E1D70C7C-053E-1B44-8ECE-5310462F4D01}"/>
          </ac:cxnSpMkLst>
        </pc:cxnChg>
        <pc:cxnChg chg="add mod">
          <ac:chgData name="Yoshikawa Takako" userId="ae926d26bf656891" providerId="LiveId" clId="{2F1712FE-582C-4245-96CF-7863549DF2B1}" dt="2022-01-12T17:35:14.639" v="5004" actId="14100"/>
          <ac:cxnSpMkLst>
            <pc:docMk/>
            <pc:sldMk cId="1454936633" sldId="307"/>
            <ac:cxnSpMk id="67" creationId="{54FC96C4-76BD-FB49-927D-4861FE07A582}"/>
          </ac:cxnSpMkLst>
        </pc:cxnChg>
        <pc:cxnChg chg="add mod">
          <ac:chgData name="Yoshikawa Takako" userId="ae926d26bf656891" providerId="LiveId" clId="{2F1712FE-582C-4245-96CF-7863549DF2B1}" dt="2022-01-12T17:34:50.365" v="4997" actId="14100"/>
          <ac:cxnSpMkLst>
            <pc:docMk/>
            <pc:sldMk cId="1454936633" sldId="307"/>
            <ac:cxnSpMk id="73" creationId="{6807C06C-F179-0743-9ECB-D30E09E58840}"/>
          </ac:cxnSpMkLst>
        </pc:cxnChg>
        <pc:cxnChg chg="add mod">
          <ac:chgData name="Yoshikawa Takako" userId="ae926d26bf656891" providerId="LiveId" clId="{2F1712FE-582C-4245-96CF-7863549DF2B1}" dt="2022-01-12T17:39:26.861" v="5084" actId="14100"/>
          <ac:cxnSpMkLst>
            <pc:docMk/>
            <pc:sldMk cId="1454936633" sldId="307"/>
            <ac:cxnSpMk id="81" creationId="{D2BEA8B6-E27E-FA47-AF25-26723C56BB54}"/>
          </ac:cxnSpMkLst>
        </pc:cxnChg>
        <pc:cxnChg chg="add mod">
          <ac:chgData name="Yoshikawa Takako" userId="ae926d26bf656891" providerId="LiveId" clId="{2F1712FE-582C-4245-96CF-7863549DF2B1}" dt="2022-01-12T17:41:08.687" v="5099" actId="14100"/>
          <ac:cxnSpMkLst>
            <pc:docMk/>
            <pc:sldMk cId="1454936633" sldId="307"/>
            <ac:cxnSpMk id="85" creationId="{8306F329-94C8-F54A-A6DB-48F26AE48E3B}"/>
          </ac:cxnSpMkLst>
        </pc:cxnChg>
        <pc:cxnChg chg="add mod">
          <ac:chgData name="Yoshikawa Takako" userId="ae926d26bf656891" providerId="LiveId" clId="{2F1712FE-582C-4245-96CF-7863549DF2B1}" dt="2022-01-12T20:31:25.768" v="5310" actId="14100"/>
          <ac:cxnSpMkLst>
            <pc:docMk/>
            <pc:sldMk cId="1454936633" sldId="307"/>
            <ac:cxnSpMk id="88" creationId="{E83A32CB-0B05-5D4B-8BFF-5DC8EF0DC374}"/>
          </ac:cxnSpMkLst>
        </pc:cxnChg>
      </pc:sldChg>
      <pc:sldChg chg="addSp delSp modSp add mod ord">
        <pc:chgData name="Yoshikawa Takako" userId="ae926d26bf656891" providerId="LiveId" clId="{2F1712FE-582C-4245-96CF-7863549DF2B1}" dt="2022-01-12T20:30:59.995" v="5306" actId="1076"/>
        <pc:sldMkLst>
          <pc:docMk/>
          <pc:sldMk cId="4276974265" sldId="308"/>
        </pc:sldMkLst>
        <pc:spChg chg="add mod">
          <ac:chgData name="Yoshikawa Takako" userId="ae926d26bf656891" providerId="LiveId" clId="{2F1712FE-582C-4245-96CF-7863549DF2B1}" dt="2022-01-09T18:57:58.630" v="4346" actId="1038"/>
          <ac:spMkLst>
            <pc:docMk/>
            <pc:sldMk cId="4276974265" sldId="308"/>
            <ac:spMk id="3" creationId="{6961814F-D3BC-B642-B25F-EDEA93FC619A}"/>
          </ac:spMkLst>
        </pc:spChg>
        <pc:spChg chg="mod">
          <ac:chgData name="Yoshikawa Takako" userId="ae926d26bf656891" providerId="LiveId" clId="{2F1712FE-582C-4245-96CF-7863549DF2B1}" dt="2022-01-09T18:47:38.611" v="4213" actId="1076"/>
          <ac:spMkLst>
            <pc:docMk/>
            <pc:sldMk cId="4276974265" sldId="308"/>
            <ac:spMk id="5" creationId="{9FBBAFC3-D666-564D-95CD-7DF51F8BF407}"/>
          </ac:spMkLst>
        </pc:spChg>
        <pc:spChg chg="mod">
          <ac:chgData name="Yoshikawa Takako" userId="ae926d26bf656891" providerId="LiveId" clId="{2F1712FE-582C-4245-96CF-7863549DF2B1}" dt="2022-01-09T18:57:58.630" v="4346" actId="1038"/>
          <ac:spMkLst>
            <pc:docMk/>
            <pc:sldMk cId="4276974265" sldId="308"/>
            <ac:spMk id="6" creationId="{F10919B6-A1EB-D14A-AA55-3064F2172793}"/>
          </ac:spMkLst>
        </pc:spChg>
        <pc:spChg chg="mod">
          <ac:chgData name="Yoshikawa Takako" userId="ae926d26bf656891" providerId="LiveId" clId="{2F1712FE-582C-4245-96CF-7863549DF2B1}" dt="2022-01-09T18:57:58.630" v="4346" actId="1038"/>
          <ac:spMkLst>
            <pc:docMk/>
            <pc:sldMk cId="4276974265" sldId="308"/>
            <ac:spMk id="7" creationId="{A88E3AA7-E9A4-324D-8DD4-7AF16C90CA01}"/>
          </ac:spMkLst>
        </pc:spChg>
        <pc:spChg chg="add mod">
          <ac:chgData name="Yoshikawa Takako" userId="ae926d26bf656891" providerId="LiveId" clId="{2F1712FE-582C-4245-96CF-7863549DF2B1}" dt="2022-01-12T20:30:17.057" v="5268" actId="1076"/>
          <ac:spMkLst>
            <pc:docMk/>
            <pc:sldMk cId="4276974265" sldId="308"/>
            <ac:spMk id="8" creationId="{64C51D2B-5DA6-1741-AB40-498CFCFFD7BF}"/>
          </ac:spMkLst>
        </pc:spChg>
        <pc:spChg chg="add mod">
          <ac:chgData name="Yoshikawa Takako" userId="ae926d26bf656891" providerId="LiveId" clId="{2F1712FE-582C-4245-96CF-7863549DF2B1}" dt="2022-01-09T19:14:51.482" v="4523" actId="20577"/>
          <ac:spMkLst>
            <pc:docMk/>
            <pc:sldMk cId="4276974265" sldId="308"/>
            <ac:spMk id="9" creationId="{492339E6-F3CC-7541-9F0B-B7CBE2B0A9C7}"/>
          </ac:spMkLst>
        </pc:spChg>
        <pc:spChg chg="add mod">
          <ac:chgData name="Yoshikawa Takako" userId="ae926d26bf656891" providerId="LiveId" clId="{2F1712FE-582C-4245-96CF-7863549DF2B1}" dt="2022-01-09T19:15:49.593" v="4559" actId="20577"/>
          <ac:spMkLst>
            <pc:docMk/>
            <pc:sldMk cId="4276974265" sldId="308"/>
            <ac:spMk id="10" creationId="{37829732-6ED0-B649-80C7-DBC431E1A5AB}"/>
          </ac:spMkLst>
        </pc:spChg>
        <pc:spChg chg="add mod">
          <ac:chgData name="Yoshikawa Takako" userId="ae926d26bf656891" providerId="LiveId" clId="{2F1712FE-582C-4245-96CF-7863549DF2B1}" dt="2022-01-09T18:57:58.630" v="4346" actId="1038"/>
          <ac:spMkLst>
            <pc:docMk/>
            <pc:sldMk cId="4276974265" sldId="308"/>
            <ac:spMk id="11" creationId="{1CC6C558-00D5-1B47-8645-FD6DA6478291}"/>
          </ac:spMkLst>
        </pc:spChg>
        <pc:spChg chg="add mod">
          <ac:chgData name="Yoshikawa Takako" userId="ae926d26bf656891" providerId="LiveId" clId="{2F1712FE-582C-4245-96CF-7863549DF2B1}" dt="2022-01-09T18:57:58.630" v="4346" actId="1038"/>
          <ac:spMkLst>
            <pc:docMk/>
            <pc:sldMk cId="4276974265" sldId="308"/>
            <ac:spMk id="12" creationId="{5116CE00-6F2C-A540-8C3B-1F3D4CE6BAD0}"/>
          </ac:spMkLst>
        </pc:spChg>
        <pc:spChg chg="add mod">
          <ac:chgData name="Yoshikawa Takako" userId="ae926d26bf656891" providerId="LiveId" clId="{2F1712FE-582C-4245-96CF-7863549DF2B1}" dt="2022-01-09T18:57:58.630" v="4346" actId="1038"/>
          <ac:spMkLst>
            <pc:docMk/>
            <pc:sldMk cId="4276974265" sldId="308"/>
            <ac:spMk id="13" creationId="{B3176A08-ACC9-5F43-875E-1F0AAF4CF801}"/>
          </ac:spMkLst>
        </pc:spChg>
        <pc:spChg chg="add mod">
          <ac:chgData name="Yoshikawa Takako" userId="ae926d26bf656891" providerId="LiveId" clId="{2F1712FE-582C-4245-96CF-7863549DF2B1}" dt="2022-01-12T20:30:20.454" v="5269" actId="1076"/>
          <ac:spMkLst>
            <pc:docMk/>
            <pc:sldMk cId="4276974265" sldId="308"/>
            <ac:spMk id="14" creationId="{31230FFE-6A58-3344-9357-77E1B10886C0}"/>
          </ac:spMkLst>
        </pc:spChg>
        <pc:spChg chg="add mod">
          <ac:chgData name="Yoshikawa Takako" userId="ae926d26bf656891" providerId="LiveId" clId="{2F1712FE-582C-4245-96CF-7863549DF2B1}" dt="2022-01-09T18:57:58.630" v="4346" actId="1038"/>
          <ac:spMkLst>
            <pc:docMk/>
            <pc:sldMk cId="4276974265" sldId="308"/>
            <ac:spMk id="15" creationId="{BCDA8685-7613-2C43-A466-6C664B6434A8}"/>
          </ac:spMkLst>
        </pc:spChg>
        <pc:spChg chg="add mod">
          <ac:chgData name="Yoshikawa Takako" userId="ae926d26bf656891" providerId="LiveId" clId="{2F1712FE-582C-4245-96CF-7863549DF2B1}" dt="2022-01-09T18:57:58.630" v="4346" actId="1038"/>
          <ac:spMkLst>
            <pc:docMk/>
            <pc:sldMk cId="4276974265" sldId="308"/>
            <ac:spMk id="16" creationId="{4D112F12-E6CE-F74F-89B1-229EEB80B680}"/>
          </ac:spMkLst>
        </pc:spChg>
        <pc:spChg chg="add del mod">
          <ac:chgData name="Yoshikawa Takako" userId="ae926d26bf656891" providerId="LiveId" clId="{2F1712FE-582C-4245-96CF-7863549DF2B1}" dt="2022-01-09T19:06:10.575" v="4445" actId="478"/>
          <ac:spMkLst>
            <pc:docMk/>
            <pc:sldMk cId="4276974265" sldId="308"/>
            <ac:spMk id="34" creationId="{E3E4BA88-A3A6-774C-BD37-8BA92B2C0DC9}"/>
          </ac:spMkLst>
        </pc:spChg>
        <pc:spChg chg="add mod">
          <ac:chgData name="Yoshikawa Takako" userId="ae926d26bf656891" providerId="LiveId" clId="{2F1712FE-582C-4245-96CF-7863549DF2B1}" dt="2022-01-09T19:20:53.737" v="4623" actId="1076"/>
          <ac:spMkLst>
            <pc:docMk/>
            <pc:sldMk cId="4276974265" sldId="308"/>
            <ac:spMk id="36" creationId="{1CAD6660-3FE5-8442-ACBB-4216CD82A44E}"/>
          </ac:spMkLst>
        </pc:spChg>
        <pc:spChg chg="add mod">
          <ac:chgData name="Yoshikawa Takako" userId="ae926d26bf656891" providerId="LiveId" clId="{2F1712FE-582C-4245-96CF-7863549DF2B1}" dt="2022-01-12T17:48:27.746" v="5246" actId="1076"/>
          <ac:spMkLst>
            <pc:docMk/>
            <pc:sldMk cId="4276974265" sldId="308"/>
            <ac:spMk id="37" creationId="{E4E4D845-4FC1-9D49-9A8E-F2A3570B24C3}"/>
          </ac:spMkLst>
        </pc:spChg>
        <pc:spChg chg="add mod">
          <ac:chgData name="Yoshikawa Takako" userId="ae926d26bf656891" providerId="LiveId" clId="{2F1712FE-582C-4245-96CF-7863549DF2B1}" dt="2022-01-12T17:47:40.904" v="5223" actId="1037"/>
          <ac:spMkLst>
            <pc:docMk/>
            <pc:sldMk cId="4276974265" sldId="308"/>
            <ac:spMk id="41" creationId="{D6719A0E-2012-D549-93EB-3D3376DC32DD}"/>
          </ac:spMkLst>
        </pc:spChg>
        <pc:spChg chg="add mod">
          <ac:chgData name="Yoshikawa Takako" userId="ae926d26bf656891" providerId="LiveId" clId="{2F1712FE-582C-4245-96CF-7863549DF2B1}" dt="2022-01-12T17:48:05.023" v="5243" actId="1076"/>
          <ac:spMkLst>
            <pc:docMk/>
            <pc:sldMk cId="4276974265" sldId="308"/>
            <ac:spMk id="47" creationId="{08CD6B6C-BE8B-1949-9C8D-F8FBB35BFC32}"/>
          </ac:spMkLst>
        </pc:spChg>
        <pc:spChg chg="add mod">
          <ac:chgData name="Yoshikawa Takako" userId="ae926d26bf656891" providerId="LiveId" clId="{2F1712FE-582C-4245-96CF-7863549DF2B1}" dt="2022-01-12T17:47:46.554" v="5238" actId="1038"/>
          <ac:spMkLst>
            <pc:docMk/>
            <pc:sldMk cId="4276974265" sldId="308"/>
            <ac:spMk id="49" creationId="{071850FA-705A-984B-B62A-F8AC676B0BCD}"/>
          </ac:spMkLst>
        </pc:spChg>
        <pc:spChg chg="add mod">
          <ac:chgData name="Yoshikawa Takako" userId="ae926d26bf656891" providerId="LiveId" clId="{2F1712FE-582C-4245-96CF-7863549DF2B1}" dt="2022-01-12T17:48:51.395" v="5249" actId="1076"/>
          <ac:spMkLst>
            <pc:docMk/>
            <pc:sldMk cId="4276974265" sldId="308"/>
            <ac:spMk id="51" creationId="{0B6C2319-19A8-1E4E-9A0C-80A2F7E45A64}"/>
          </ac:spMkLst>
        </pc:spChg>
        <pc:spChg chg="add mod">
          <ac:chgData name="Yoshikawa Takako" userId="ae926d26bf656891" providerId="LiveId" clId="{2F1712FE-582C-4245-96CF-7863549DF2B1}" dt="2022-01-12T17:49:26.184" v="5256" actId="1076"/>
          <ac:spMkLst>
            <pc:docMk/>
            <pc:sldMk cId="4276974265" sldId="308"/>
            <ac:spMk id="53" creationId="{826E4C65-9736-9842-927D-56EF602B75FA}"/>
          </ac:spMkLst>
        </pc:spChg>
        <pc:spChg chg="add mod">
          <ac:chgData name="Yoshikawa Takako" userId="ae926d26bf656891" providerId="LiveId" clId="{2F1712FE-582C-4245-96CF-7863549DF2B1}" dt="2022-01-12T17:49:52.062" v="5266" actId="1076"/>
          <ac:spMkLst>
            <pc:docMk/>
            <pc:sldMk cId="4276974265" sldId="308"/>
            <ac:spMk id="55" creationId="{C85354CE-1E41-0649-B5EB-4D7E4AAEE576}"/>
          </ac:spMkLst>
        </pc:spChg>
        <pc:spChg chg="add mod">
          <ac:chgData name="Yoshikawa Takako" userId="ae926d26bf656891" providerId="LiveId" clId="{2F1712FE-582C-4245-96CF-7863549DF2B1}" dt="2022-01-12T20:30:39.832" v="5276" actId="14100"/>
          <ac:spMkLst>
            <pc:docMk/>
            <pc:sldMk cId="4276974265" sldId="308"/>
            <ac:spMk id="70" creationId="{66E194A6-EBF3-3F42-A7D7-40BA39E22127}"/>
          </ac:spMkLst>
        </pc:spChg>
        <pc:spChg chg="add mod">
          <ac:chgData name="Yoshikawa Takako" userId="ae926d26bf656891" providerId="LiveId" clId="{2F1712FE-582C-4245-96CF-7863549DF2B1}" dt="2022-01-12T20:30:59.995" v="5306" actId="1076"/>
          <ac:spMkLst>
            <pc:docMk/>
            <pc:sldMk cId="4276974265" sldId="308"/>
            <ac:spMk id="72" creationId="{B3AF0ED7-5EF7-1F46-A52B-B0E82C1E5386}"/>
          </ac:spMkLst>
        </pc:spChg>
        <pc:picChg chg="add mod modCrop">
          <ac:chgData name="Yoshikawa Takako" userId="ae926d26bf656891" providerId="LiveId" clId="{2F1712FE-582C-4245-96CF-7863549DF2B1}" dt="2022-01-12T17:47:59.634" v="5241" actId="1076"/>
          <ac:picMkLst>
            <pc:docMk/>
            <pc:sldMk cId="4276974265" sldId="308"/>
            <ac:picMk id="2" creationId="{A4AE604C-C2A6-F048-9EDB-57F0F65661E5}"/>
          </ac:picMkLst>
        </pc:picChg>
        <pc:picChg chg="del">
          <ac:chgData name="Yoshikawa Takako" userId="ae926d26bf656891" providerId="LiveId" clId="{2F1712FE-582C-4245-96CF-7863549DF2B1}" dt="2022-01-09T17:37:53.505" v="3953" actId="478"/>
          <ac:picMkLst>
            <pc:docMk/>
            <pc:sldMk cId="4276974265" sldId="308"/>
            <ac:picMk id="4" creationId="{3EB55329-2B29-584C-8BE7-2A373E95302A}"/>
          </ac:picMkLst>
        </pc:picChg>
        <pc:cxnChg chg="add mod">
          <ac:chgData name="Yoshikawa Takako" userId="ae926d26bf656891" providerId="LiveId" clId="{2F1712FE-582C-4245-96CF-7863549DF2B1}" dt="2022-01-09T19:01:25.024" v="4415" actId="1036"/>
          <ac:cxnSpMkLst>
            <pc:docMk/>
            <pc:sldMk cId="4276974265" sldId="308"/>
            <ac:cxnSpMk id="18" creationId="{467F4E45-EA29-9F44-B052-C6F3EA06E8B5}"/>
          </ac:cxnSpMkLst>
        </pc:cxnChg>
        <pc:cxnChg chg="add mod">
          <ac:chgData name="Yoshikawa Takako" userId="ae926d26bf656891" providerId="LiveId" clId="{2F1712FE-582C-4245-96CF-7863549DF2B1}" dt="2022-01-09T19:01:54.722" v="4422" actId="14100"/>
          <ac:cxnSpMkLst>
            <pc:docMk/>
            <pc:sldMk cId="4276974265" sldId="308"/>
            <ac:cxnSpMk id="22" creationId="{CEF009A8-BE21-0B4B-AD5C-AF1B06CAC20B}"/>
          </ac:cxnSpMkLst>
        </pc:cxnChg>
        <pc:cxnChg chg="add mod">
          <ac:chgData name="Yoshikawa Takako" userId="ae926d26bf656891" providerId="LiveId" clId="{2F1712FE-582C-4245-96CF-7863549DF2B1}" dt="2022-01-12T20:30:22.185" v="5270" actId="14100"/>
          <ac:cxnSpMkLst>
            <pc:docMk/>
            <pc:sldMk cId="4276974265" sldId="308"/>
            <ac:cxnSpMk id="24" creationId="{8537CF3D-B4AD-FC45-92DF-FBA783EA3550}"/>
          </ac:cxnSpMkLst>
        </pc:cxnChg>
        <pc:cxnChg chg="add mod">
          <ac:chgData name="Yoshikawa Takako" userId="ae926d26bf656891" providerId="LiveId" clId="{2F1712FE-582C-4245-96CF-7863549DF2B1}" dt="2022-01-09T19:04:30.138" v="4429" actId="14100"/>
          <ac:cxnSpMkLst>
            <pc:docMk/>
            <pc:sldMk cId="4276974265" sldId="308"/>
            <ac:cxnSpMk id="27" creationId="{33278EA4-AC97-634F-9D41-585E574E82C8}"/>
          </ac:cxnSpMkLst>
        </pc:cxnChg>
        <pc:cxnChg chg="add mod">
          <ac:chgData name="Yoshikawa Takako" userId="ae926d26bf656891" providerId="LiveId" clId="{2F1712FE-582C-4245-96CF-7863549DF2B1}" dt="2022-01-09T19:04:43.810" v="4433" actId="14100"/>
          <ac:cxnSpMkLst>
            <pc:docMk/>
            <pc:sldMk cId="4276974265" sldId="308"/>
            <ac:cxnSpMk id="30" creationId="{0EA93ABA-4B74-5544-AE5A-63CD8CE1C4D5}"/>
          </ac:cxnSpMkLst>
        </pc:cxnChg>
        <pc:cxnChg chg="add mod">
          <ac:chgData name="Yoshikawa Takako" userId="ae926d26bf656891" providerId="LiveId" clId="{2F1712FE-582C-4245-96CF-7863549DF2B1}" dt="2022-01-09T19:05:14.944" v="4443" actId="1076"/>
          <ac:cxnSpMkLst>
            <pc:docMk/>
            <pc:sldMk cId="4276974265" sldId="308"/>
            <ac:cxnSpMk id="33" creationId="{FA70A464-9AFF-484D-9C54-49D43E8639D1}"/>
          </ac:cxnSpMkLst>
        </pc:cxnChg>
        <pc:cxnChg chg="add del mod">
          <ac:chgData name="Yoshikawa Takako" userId="ae926d26bf656891" providerId="LiveId" clId="{2F1712FE-582C-4245-96CF-7863549DF2B1}" dt="2022-01-09T19:19:58.751" v="4604" actId="478"/>
          <ac:cxnSpMkLst>
            <pc:docMk/>
            <pc:sldMk cId="4276974265" sldId="308"/>
            <ac:cxnSpMk id="35" creationId="{65370ED3-D7B9-0843-8C52-CD29C7572C5C}"/>
          </ac:cxnSpMkLst>
        </pc:cxnChg>
        <pc:cxnChg chg="add mod">
          <ac:chgData name="Yoshikawa Takako" userId="ae926d26bf656891" providerId="LiveId" clId="{2F1712FE-582C-4245-96CF-7863549DF2B1}" dt="2022-01-09T19:20:51.053" v="4622" actId="1038"/>
          <ac:cxnSpMkLst>
            <pc:docMk/>
            <pc:sldMk cId="4276974265" sldId="308"/>
            <ac:cxnSpMk id="38" creationId="{4A3D0C87-76D8-6B45-BFC1-67003CE272E1}"/>
          </ac:cxnSpMkLst>
        </pc:cxnChg>
        <pc:cxnChg chg="add mod">
          <ac:chgData name="Yoshikawa Takako" userId="ae926d26bf656891" providerId="LiveId" clId="{2F1712FE-582C-4245-96CF-7863549DF2B1}" dt="2022-01-09T19:21:21.425" v="4625" actId="14100"/>
          <ac:cxnSpMkLst>
            <pc:docMk/>
            <pc:sldMk cId="4276974265" sldId="308"/>
            <ac:cxnSpMk id="39" creationId="{38E95DEC-47D7-F54E-BED6-2B41AD159412}"/>
          </ac:cxnSpMkLst>
        </pc:cxnChg>
        <pc:cxnChg chg="add mod">
          <ac:chgData name="Yoshikawa Takako" userId="ae926d26bf656891" providerId="LiveId" clId="{2F1712FE-582C-4245-96CF-7863549DF2B1}" dt="2022-01-12T17:48:25.604" v="5245" actId="14100"/>
          <ac:cxnSpMkLst>
            <pc:docMk/>
            <pc:sldMk cId="4276974265" sldId="308"/>
            <ac:cxnSpMk id="40" creationId="{B0454D5A-216C-EC40-8C5D-AE584AE7EA10}"/>
          </ac:cxnSpMkLst>
        </pc:cxnChg>
        <pc:cxnChg chg="add del mod">
          <ac:chgData name="Yoshikawa Takako" userId="ae926d26bf656891" providerId="LiveId" clId="{2F1712FE-582C-4245-96CF-7863549DF2B1}" dt="2022-01-12T17:45:13.275" v="5212" actId="478"/>
          <ac:cxnSpMkLst>
            <pc:docMk/>
            <pc:sldMk cId="4276974265" sldId="308"/>
            <ac:cxnSpMk id="45" creationId="{35905352-2E8E-5742-BC96-ADAE4ED6D6BF}"/>
          </ac:cxnSpMkLst>
        </pc:cxnChg>
        <pc:cxnChg chg="add del mod">
          <ac:chgData name="Yoshikawa Takako" userId="ae926d26bf656891" providerId="LiveId" clId="{2F1712FE-582C-4245-96CF-7863549DF2B1}" dt="2022-01-12T17:46:08.993" v="5213" actId="478"/>
          <ac:cxnSpMkLst>
            <pc:docMk/>
            <pc:sldMk cId="4276974265" sldId="308"/>
            <ac:cxnSpMk id="46" creationId="{354A90FF-9367-9947-B672-9E2124CC2DC0}"/>
          </ac:cxnSpMkLst>
        </pc:cxnChg>
        <pc:cxnChg chg="add mod">
          <ac:chgData name="Yoshikawa Takako" userId="ae926d26bf656891" providerId="LiveId" clId="{2F1712FE-582C-4245-96CF-7863549DF2B1}" dt="2022-01-12T17:48:02.058" v="5242" actId="14100"/>
          <ac:cxnSpMkLst>
            <pc:docMk/>
            <pc:sldMk cId="4276974265" sldId="308"/>
            <ac:cxnSpMk id="48" creationId="{760CF131-E614-5E48-B930-BA9C431D838F}"/>
          </ac:cxnSpMkLst>
        </pc:cxnChg>
        <pc:cxnChg chg="add mod">
          <ac:chgData name="Yoshikawa Takako" userId="ae926d26bf656891" providerId="LiveId" clId="{2F1712FE-582C-4245-96CF-7863549DF2B1}" dt="2022-01-12T17:47:35.070" v="5217" actId="14100"/>
          <ac:cxnSpMkLst>
            <pc:docMk/>
            <pc:sldMk cId="4276974265" sldId="308"/>
            <ac:cxnSpMk id="50" creationId="{956F2BAC-A2FE-1642-9125-3AF52041AB95}"/>
          </ac:cxnSpMkLst>
        </pc:cxnChg>
        <pc:cxnChg chg="add mod">
          <ac:chgData name="Yoshikawa Takako" userId="ae926d26bf656891" providerId="LiveId" clId="{2F1712FE-582C-4245-96CF-7863549DF2B1}" dt="2022-01-12T17:48:53.151" v="5250" actId="14100"/>
          <ac:cxnSpMkLst>
            <pc:docMk/>
            <pc:sldMk cId="4276974265" sldId="308"/>
            <ac:cxnSpMk id="52" creationId="{3CCF88E8-60C4-6C40-8964-12681B264093}"/>
          </ac:cxnSpMkLst>
        </pc:cxnChg>
        <pc:cxnChg chg="add mod">
          <ac:chgData name="Yoshikawa Takako" userId="ae926d26bf656891" providerId="LiveId" clId="{2F1712FE-582C-4245-96CF-7863549DF2B1}" dt="2022-01-12T17:49:35.877" v="5263" actId="14100"/>
          <ac:cxnSpMkLst>
            <pc:docMk/>
            <pc:sldMk cId="4276974265" sldId="308"/>
            <ac:cxnSpMk id="54" creationId="{CCBA53FF-22AC-7242-ABB9-01CCFA61F0D7}"/>
          </ac:cxnSpMkLst>
        </pc:cxnChg>
        <pc:cxnChg chg="add mod">
          <ac:chgData name="Yoshikawa Takako" userId="ae926d26bf656891" providerId="LiveId" clId="{2F1712FE-582C-4245-96CF-7863549DF2B1}" dt="2022-01-12T17:49:53.518" v="5267" actId="14100"/>
          <ac:cxnSpMkLst>
            <pc:docMk/>
            <pc:sldMk cId="4276974265" sldId="308"/>
            <ac:cxnSpMk id="56" creationId="{BF2CA8EE-9390-9749-BB66-95080D8BF521}"/>
          </ac:cxnSpMkLst>
        </pc:cxnChg>
        <pc:cxnChg chg="add mod">
          <ac:chgData name="Yoshikawa Takako" userId="ae926d26bf656891" providerId="LiveId" clId="{2F1712FE-582C-4245-96CF-7863549DF2B1}" dt="2022-01-12T20:30:43.638" v="5278" actId="14100"/>
          <ac:cxnSpMkLst>
            <pc:docMk/>
            <pc:sldMk cId="4276974265" sldId="308"/>
            <ac:cxnSpMk id="69" creationId="{2C842B38-DEE1-FB47-8F44-F2E58D660247}"/>
          </ac:cxnSpMkLst>
        </pc:cxnChg>
      </pc:sldChg>
      <pc:sldChg chg="add">
        <pc:chgData name="Yoshikawa Takako" userId="ae926d26bf656891" providerId="LiveId" clId="{2F1712FE-582C-4245-96CF-7863549DF2B1}" dt="2022-01-09T20:06:17.972" v="4659"/>
        <pc:sldMkLst>
          <pc:docMk/>
          <pc:sldMk cId="2745223933" sldId="309"/>
        </pc:sldMkLst>
      </pc:sldChg>
      <pc:sldChg chg="addSp delSp modSp new mod ord">
        <pc:chgData name="Yoshikawa Takako" userId="ae926d26bf656891" providerId="LiveId" clId="{2F1712FE-582C-4245-96CF-7863549DF2B1}" dt="2022-01-12T17:43:39.277" v="5209" actId="1076"/>
        <pc:sldMkLst>
          <pc:docMk/>
          <pc:sldMk cId="2754880074" sldId="310"/>
        </pc:sldMkLst>
        <pc:spChg chg="del">
          <ac:chgData name="Yoshikawa Takako" userId="ae926d26bf656891" providerId="LiveId" clId="{2F1712FE-582C-4245-96CF-7863549DF2B1}" dt="2022-01-12T16:34:18.912" v="4757" actId="478"/>
          <ac:spMkLst>
            <pc:docMk/>
            <pc:sldMk cId="2754880074" sldId="310"/>
            <ac:spMk id="2" creationId="{B89531BE-FC70-E740-9BD2-1A4312C35993}"/>
          </ac:spMkLst>
        </pc:spChg>
        <pc:spChg chg="del">
          <ac:chgData name="Yoshikawa Takako" userId="ae926d26bf656891" providerId="LiveId" clId="{2F1712FE-582C-4245-96CF-7863549DF2B1}" dt="2022-01-12T16:34:20.251" v="4758" actId="478"/>
          <ac:spMkLst>
            <pc:docMk/>
            <pc:sldMk cId="2754880074" sldId="310"/>
            <ac:spMk id="3" creationId="{3657D7D9-EE38-1840-9657-4FED8B7B5EB5}"/>
          </ac:spMkLst>
        </pc:spChg>
        <pc:spChg chg="add mod">
          <ac:chgData name="Yoshikawa Takako" userId="ae926d26bf656891" providerId="LiveId" clId="{2F1712FE-582C-4245-96CF-7863549DF2B1}" dt="2022-01-12T16:34:47.078" v="4762" actId="14100"/>
          <ac:spMkLst>
            <pc:docMk/>
            <pc:sldMk cId="2754880074" sldId="310"/>
            <ac:spMk id="5" creationId="{6160B035-DC3F-3E4E-AE51-1A4BA1724095}"/>
          </ac:spMkLst>
        </pc:spChg>
        <pc:spChg chg="add mod">
          <ac:chgData name="Yoshikawa Takako" userId="ae926d26bf656891" providerId="LiveId" clId="{2F1712FE-582C-4245-96CF-7863549DF2B1}" dt="2022-01-12T16:37:42.106" v="4874" actId="20577"/>
          <ac:spMkLst>
            <pc:docMk/>
            <pc:sldMk cId="2754880074" sldId="310"/>
            <ac:spMk id="10" creationId="{BB9DD4A5-3552-B142-B582-3098FD04BD1B}"/>
          </ac:spMkLst>
        </pc:spChg>
        <pc:spChg chg="add mod">
          <ac:chgData name="Yoshikawa Takako" userId="ae926d26bf656891" providerId="LiveId" clId="{2F1712FE-582C-4245-96CF-7863549DF2B1}" dt="2022-01-12T16:37:38.931" v="4871" actId="20577"/>
          <ac:spMkLst>
            <pc:docMk/>
            <pc:sldMk cId="2754880074" sldId="310"/>
            <ac:spMk id="11" creationId="{D272753F-54B7-764B-BEE7-8FB31D75D69D}"/>
          </ac:spMkLst>
        </pc:spChg>
        <pc:spChg chg="add mod">
          <ac:chgData name="Yoshikawa Takako" userId="ae926d26bf656891" providerId="LiveId" clId="{2F1712FE-582C-4245-96CF-7863549DF2B1}" dt="2022-01-12T17:42:59.812" v="5145" actId="1076"/>
          <ac:spMkLst>
            <pc:docMk/>
            <pc:sldMk cId="2754880074" sldId="310"/>
            <ac:spMk id="13" creationId="{A476492E-6505-8F48-B29A-8C41BEFEC3BC}"/>
          </ac:spMkLst>
        </pc:spChg>
        <pc:spChg chg="add mod">
          <ac:chgData name="Yoshikawa Takako" userId="ae926d26bf656891" providerId="LiveId" clId="{2F1712FE-582C-4245-96CF-7863549DF2B1}" dt="2022-01-12T17:43:39.277" v="5209" actId="1076"/>
          <ac:spMkLst>
            <pc:docMk/>
            <pc:sldMk cId="2754880074" sldId="310"/>
            <ac:spMk id="14" creationId="{81C0D4AE-ED4D-BC44-A530-F2A259F07C89}"/>
          </ac:spMkLst>
        </pc:spChg>
        <pc:picChg chg="add mod">
          <ac:chgData name="Yoshikawa Takako" userId="ae926d26bf656891" providerId="LiveId" clId="{2F1712FE-582C-4245-96CF-7863549DF2B1}" dt="2022-01-12T17:17:38.170" v="4882" actId="1076"/>
          <ac:picMkLst>
            <pc:docMk/>
            <pc:sldMk cId="2754880074" sldId="310"/>
            <ac:picMk id="4" creationId="{548D2E22-26C5-3447-AA7A-AFB73B5C6403}"/>
          </ac:picMkLst>
        </pc:picChg>
        <pc:cxnChg chg="add mod">
          <ac:chgData name="Yoshikawa Takako" userId="ae926d26bf656891" providerId="LiveId" clId="{2F1712FE-582C-4245-96CF-7863549DF2B1}" dt="2022-01-12T17:17:35.871" v="4880" actId="14100"/>
          <ac:cxnSpMkLst>
            <pc:docMk/>
            <pc:sldMk cId="2754880074" sldId="310"/>
            <ac:cxnSpMk id="6" creationId="{1F88B4B1-0656-5744-AE60-816A873CA53B}"/>
          </ac:cxnSpMkLst>
        </pc:cxnChg>
      </pc:sldChg>
      <pc:sldChg chg="addSp delSp modSp new mod ord">
        <pc:chgData name="Yoshikawa Takako" userId="ae926d26bf656891" providerId="LiveId" clId="{2F1712FE-582C-4245-96CF-7863549DF2B1}" dt="2022-01-12T17:18:00.108" v="4887" actId="14100"/>
        <pc:sldMkLst>
          <pc:docMk/>
          <pc:sldMk cId="2830880812" sldId="311"/>
        </pc:sldMkLst>
        <pc:spChg chg="del">
          <ac:chgData name="Yoshikawa Takako" userId="ae926d26bf656891" providerId="LiveId" clId="{2F1712FE-582C-4245-96CF-7863549DF2B1}" dt="2022-01-12T17:17:22.427" v="4878" actId="478"/>
          <ac:spMkLst>
            <pc:docMk/>
            <pc:sldMk cId="2830880812" sldId="311"/>
            <ac:spMk id="2" creationId="{2CD77F5B-0C81-7B4F-BEF9-2005EE6C2CA5}"/>
          </ac:spMkLst>
        </pc:spChg>
        <pc:spChg chg="del">
          <ac:chgData name="Yoshikawa Takako" userId="ae926d26bf656891" providerId="LiveId" clId="{2F1712FE-582C-4245-96CF-7863549DF2B1}" dt="2022-01-12T17:17:24.238" v="4879" actId="478"/>
          <ac:spMkLst>
            <pc:docMk/>
            <pc:sldMk cId="2830880812" sldId="311"/>
            <ac:spMk id="3" creationId="{73801D8B-E597-704B-8AE7-286830147A17}"/>
          </ac:spMkLst>
        </pc:spChg>
        <pc:spChg chg="add mod">
          <ac:chgData name="Yoshikawa Takako" userId="ae926d26bf656891" providerId="LiveId" clId="{2F1712FE-582C-4245-96CF-7863549DF2B1}" dt="2022-01-12T17:18:00.108" v="4887" actId="14100"/>
          <ac:spMkLst>
            <pc:docMk/>
            <pc:sldMk cId="2830880812" sldId="311"/>
            <ac:spMk id="5" creationId="{F6A6D3E6-211F-BB4A-B6F1-D04D178C078B}"/>
          </ac:spMkLst>
        </pc:spChg>
        <pc:spChg chg="add mod">
          <ac:chgData name="Yoshikawa Takako" userId="ae926d26bf656891" providerId="LiveId" clId="{2F1712FE-582C-4245-96CF-7863549DF2B1}" dt="2022-01-12T17:17:46.888" v="4885" actId="1076"/>
          <ac:spMkLst>
            <pc:docMk/>
            <pc:sldMk cId="2830880812" sldId="311"/>
            <ac:spMk id="6" creationId="{45C9082A-3D75-4C40-ACB5-076B17821BB4}"/>
          </ac:spMkLst>
        </pc:spChg>
        <pc:picChg chg="add">
          <ac:chgData name="Yoshikawa Takako" userId="ae926d26bf656891" providerId="LiveId" clId="{2F1712FE-582C-4245-96CF-7863549DF2B1}" dt="2022-01-12T17:17:20.654" v="4877"/>
          <ac:picMkLst>
            <pc:docMk/>
            <pc:sldMk cId="2830880812" sldId="311"/>
            <ac:picMk id="4" creationId="{C233C450-8648-074D-8C17-102DA8E82763}"/>
          </ac:picMkLst>
        </pc:picChg>
      </pc:sldChg>
      <pc:sldChg chg="addSp delSp modSp add mod ord">
        <pc:chgData name="Yoshikawa Takako" userId="ae926d26bf656891" providerId="LiveId" clId="{2F1712FE-582C-4245-96CF-7863549DF2B1}" dt="2022-01-16T20:05:22.427" v="6105" actId="20577"/>
        <pc:sldMkLst>
          <pc:docMk/>
          <pc:sldMk cId="1686944145" sldId="312"/>
        </pc:sldMkLst>
        <pc:spChg chg="del mod">
          <ac:chgData name="Yoshikawa Takako" userId="ae926d26bf656891" providerId="LiveId" clId="{2F1712FE-582C-4245-96CF-7863549DF2B1}" dt="2022-01-16T18:41:09.882" v="5438" actId="478"/>
          <ac:spMkLst>
            <pc:docMk/>
            <pc:sldMk cId="1686944145" sldId="312"/>
            <ac:spMk id="5" creationId="{00000000-0000-0000-0000-000000000000}"/>
          </ac:spMkLst>
        </pc:spChg>
        <pc:graphicFrameChg chg="add mod modGraphic">
          <ac:chgData name="Yoshikawa Takako" userId="ae926d26bf656891" providerId="LiveId" clId="{2F1712FE-582C-4245-96CF-7863549DF2B1}" dt="2022-01-16T20:05:22.427" v="6105" actId="20577"/>
          <ac:graphicFrameMkLst>
            <pc:docMk/>
            <pc:sldMk cId="1686944145" sldId="312"/>
            <ac:graphicFrameMk id="4" creationId="{BD11E08B-08C3-0F46-8B84-DDEA78D40788}"/>
          </ac:graphicFrameMkLst>
        </pc:graphicFrameChg>
        <pc:picChg chg="add del mod">
          <ac:chgData name="Yoshikawa Takako" userId="ae926d26bf656891" providerId="LiveId" clId="{2F1712FE-582C-4245-96CF-7863549DF2B1}" dt="2022-01-16T18:41:09.882" v="5438" actId="478"/>
          <ac:picMkLst>
            <pc:docMk/>
            <pc:sldMk cId="1686944145" sldId="312"/>
            <ac:picMk id="2" creationId="{7766A824-5FCD-1A43-B3DA-C625E2E1BC64}"/>
          </ac:picMkLst>
        </pc:picChg>
        <pc:picChg chg="del">
          <ac:chgData name="Yoshikawa Takako" userId="ae926d26bf656891" providerId="LiveId" clId="{2F1712FE-582C-4245-96CF-7863549DF2B1}" dt="2022-01-16T18:41:10.329" v="5439" actId="478"/>
          <ac:picMkLst>
            <pc:docMk/>
            <pc:sldMk cId="1686944145" sldId="312"/>
            <ac:picMk id="3" creationId="{00000000-0000-0000-0000-000000000000}"/>
          </ac:picMkLst>
        </pc:picChg>
        <pc:picChg chg="del">
          <ac:chgData name="Yoshikawa Takako" userId="ae926d26bf656891" providerId="LiveId" clId="{2F1712FE-582C-4245-96CF-7863549DF2B1}" dt="2022-01-12T21:39:31.165" v="5313" actId="478"/>
          <ac:picMkLst>
            <pc:docMk/>
            <pc:sldMk cId="1686944145" sldId="312"/>
            <ac:picMk id="4" creationId="{5F2494AE-D78D-8E45-8D3E-4C951921F911}"/>
          </ac:picMkLst>
        </pc:picChg>
        <pc:picChg chg="add del mod">
          <ac:chgData name="Yoshikawa Takako" userId="ae926d26bf656891" providerId="LiveId" clId="{2F1712FE-582C-4245-96CF-7863549DF2B1}" dt="2022-01-16T18:41:09.882" v="5438" actId="478"/>
          <ac:picMkLst>
            <pc:docMk/>
            <pc:sldMk cId="1686944145" sldId="312"/>
            <ac:picMk id="8194" creationId="{12C388C3-D7AC-7641-AB86-799EA02015E7}"/>
          </ac:picMkLst>
        </pc:picChg>
        <pc:picChg chg="add del mod">
          <ac:chgData name="Yoshikawa Takako" userId="ae926d26bf656891" providerId="LiveId" clId="{2F1712FE-582C-4245-96CF-7863549DF2B1}" dt="2022-01-16T18:41:09.882" v="5438" actId="478"/>
          <ac:picMkLst>
            <pc:docMk/>
            <pc:sldMk cId="1686944145" sldId="312"/>
            <ac:picMk id="8196" creationId="{22E581DE-8381-8344-B62E-6A9DF308AA51}"/>
          </ac:picMkLst>
        </pc:picChg>
        <pc:picChg chg="add del mod">
          <ac:chgData name="Yoshikawa Takako" userId="ae926d26bf656891" providerId="LiveId" clId="{2F1712FE-582C-4245-96CF-7863549DF2B1}" dt="2022-01-12T21:43:55.509" v="5413" actId="478"/>
          <ac:picMkLst>
            <pc:docMk/>
            <pc:sldMk cId="1686944145" sldId="312"/>
            <ac:picMk id="8198" creationId="{86D45F8C-AB4C-D94D-833D-5CD3FF5DF68C}"/>
          </ac:picMkLst>
        </pc:picChg>
      </pc:sldChg>
      <pc:sldChg chg="add">
        <pc:chgData name="Yoshikawa Takako" userId="ae926d26bf656891" providerId="LiveId" clId="{2F1712FE-582C-4245-96CF-7863549DF2B1}" dt="2022-01-16T18:41:06.759" v="5437"/>
        <pc:sldMkLst>
          <pc:docMk/>
          <pc:sldMk cId="3154118175" sldId="313"/>
        </pc:sldMkLst>
      </pc:sldChg>
      <pc:sldChg chg="addSp delSp modSp add mod">
        <pc:chgData name="Yoshikawa Takako" userId="ae926d26bf656891" providerId="LiveId" clId="{2F1712FE-582C-4245-96CF-7863549DF2B1}" dt="2022-01-16T19:43:07.085" v="6092" actId="20577"/>
        <pc:sldMkLst>
          <pc:docMk/>
          <pc:sldMk cId="498202620" sldId="314"/>
        </pc:sldMkLst>
        <pc:spChg chg="add mod">
          <ac:chgData name="Yoshikawa Takako" userId="ae926d26bf656891" providerId="LiveId" clId="{2F1712FE-582C-4245-96CF-7863549DF2B1}" dt="2022-01-16T19:29:46.925" v="6080" actId="20577"/>
          <ac:spMkLst>
            <pc:docMk/>
            <pc:sldMk cId="498202620" sldId="314"/>
            <ac:spMk id="5" creationId="{B2164EF7-D6A7-7548-960C-45002DAB5842}"/>
          </ac:spMkLst>
        </pc:spChg>
        <pc:spChg chg="add mod">
          <ac:chgData name="Yoshikawa Takako" userId="ae926d26bf656891" providerId="LiveId" clId="{2F1712FE-582C-4245-96CF-7863549DF2B1}" dt="2022-01-16T19:24:50.496" v="5976" actId="14100"/>
          <ac:spMkLst>
            <pc:docMk/>
            <pc:sldMk cId="498202620" sldId="314"/>
            <ac:spMk id="15" creationId="{A6241B2A-EA08-414F-8A3C-CF74BCE1A3E5}"/>
          </ac:spMkLst>
        </pc:spChg>
        <pc:spChg chg="add mod">
          <ac:chgData name="Yoshikawa Takako" userId="ae926d26bf656891" providerId="LiveId" clId="{2F1712FE-582C-4245-96CF-7863549DF2B1}" dt="2022-01-16T19:26:45.698" v="6006" actId="1076"/>
          <ac:spMkLst>
            <pc:docMk/>
            <pc:sldMk cId="498202620" sldId="314"/>
            <ac:spMk id="21" creationId="{6157968C-3AC4-314A-897C-37F28D0F0948}"/>
          </ac:spMkLst>
        </pc:spChg>
        <pc:spChg chg="add mod">
          <ac:chgData name="Yoshikawa Takako" userId="ae926d26bf656891" providerId="LiveId" clId="{2F1712FE-582C-4245-96CF-7863549DF2B1}" dt="2022-01-16T19:43:07.085" v="6092" actId="20577"/>
          <ac:spMkLst>
            <pc:docMk/>
            <pc:sldMk cId="498202620" sldId="314"/>
            <ac:spMk id="28" creationId="{56C605FD-5FC6-C548-8F02-6D7D55370A91}"/>
          </ac:spMkLst>
        </pc:spChg>
        <pc:spChg chg="add mod">
          <ac:chgData name="Yoshikawa Takako" userId="ae926d26bf656891" providerId="LiveId" clId="{2F1712FE-582C-4245-96CF-7863549DF2B1}" dt="2022-01-16T19:26:56.662" v="6008" actId="1076"/>
          <ac:spMkLst>
            <pc:docMk/>
            <pc:sldMk cId="498202620" sldId="314"/>
            <ac:spMk id="30" creationId="{3402F17A-3843-084F-B96E-9048E8323058}"/>
          </ac:spMkLst>
        </pc:spChg>
        <pc:spChg chg="add mod">
          <ac:chgData name="Yoshikawa Takako" userId="ae926d26bf656891" providerId="LiveId" clId="{2F1712FE-582C-4245-96CF-7863549DF2B1}" dt="2022-01-16T19:27:14.204" v="6044" actId="1076"/>
          <ac:spMkLst>
            <pc:docMk/>
            <pc:sldMk cId="498202620" sldId="314"/>
            <ac:spMk id="31" creationId="{040D4643-02BE-D445-958B-515004BF6965}"/>
          </ac:spMkLst>
        </pc:spChg>
        <pc:spChg chg="add mod">
          <ac:chgData name="Yoshikawa Takako" userId="ae926d26bf656891" providerId="LiveId" clId="{2F1712FE-582C-4245-96CF-7863549DF2B1}" dt="2022-01-16T19:27:46.554" v="6070" actId="1076"/>
          <ac:spMkLst>
            <pc:docMk/>
            <pc:sldMk cId="498202620" sldId="314"/>
            <ac:spMk id="32" creationId="{2DFB0649-BEC9-5748-984E-D06E16585D6E}"/>
          </ac:spMkLst>
        </pc:spChg>
        <pc:spChg chg="add mod">
          <ac:chgData name="Yoshikawa Takako" userId="ae926d26bf656891" providerId="LiveId" clId="{2F1712FE-582C-4245-96CF-7863549DF2B1}" dt="2022-01-16T19:27:58.161" v="6072" actId="1076"/>
          <ac:spMkLst>
            <pc:docMk/>
            <pc:sldMk cId="498202620" sldId="314"/>
            <ac:spMk id="33" creationId="{6E8E6A20-BD37-B547-AA65-6989866E72F9}"/>
          </ac:spMkLst>
        </pc:spChg>
        <pc:graphicFrameChg chg="del">
          <ac:chgData name="Yoshikawa Takako" userId="ae926d26bf656891" providerId="LiveId" clId="{2F1712FE-582C-4245-96CF-7863549DF2B1}" dt="2022-01-16T19:11:23.189" v="5569" actId="478"/>
          <ac:graphicFrameMkLst>
            <pc:docMk/>
            <pc:sldMk cId="498202620" sldId="314"/>
            <ac:graphicFrameMk id="4" creationId="{BD11E08B-08C3-0F46-8B84-DDEA78D40788}"/>
          </ac:graphicFrameMkLst>
        </pc:graphicFrameChg>
        <pc:picChg chg="add del">
          <ac:chgData name="Yoshikawa Takako" userId="ae926d26bf656891" providerId="LiveId" clId="{2F1712FE-582C-4245-96CF-7863549DF2B1}" dt="2022-01-16T19:11:53.765" v="5571" actId="478"/>
          <ac:picMkLst>
            <pc:docMk/>
            <pc:sldMk cId="498202620" sldId="314"/>
            <ac:picMk id="1026" creationId="{D77D1311-B543-254D-B934-BB3B00BFB1E5}"/>
          </ac:picMkLst>
        </pc:picChg>
        <pc:picChg chg="add mod">
          <ac:chgData name="Yoshikawa Takako" userId="ae926d26bf656891" providerId="LiveId" clId="{2F1712FE-582C-4245-96CF-7863549DF2B1}" dt="2022-01-16T19:12:32.231" v="5579" actId="1076"/>
          <ac:picMkLst>
            <pc:docMk/>
            <pc:sldMk cId="498202620" sldId="314"/>
            <ac:picMk id="1028" creationId="{E231BDAE-6E9D-3047-9ACE-D3AEE5740300}"/>
          </ac:picMkLst>
        </pc:picChg>
        <pc:picChg chg="add mod">
          <ac:chgData name="Yoshikawa Takako" userId="ae926d26bf656891" providerId="LiveId" clId="{2F1712FE-582C-4245-96CF-7863549DF2B1}" dt="2022-01-16T19:26:00.033" v="5991" actId="1076"/>
          <ac:picMkLst>
            <pc:docMk/>
            <pc:sldMk cId="498202620" sldId="314"/>
            <ac:picMk id="1030" creationId="{F3990A69-0F79-B248-BFE1-8E382FB3C37F}"/>
          </ac:picMkLst>
        </pc:picChg>
        <pc:picChg chg="add mod">
          <ac:chgData name="Yoshikawa Takako" userId="ae926d26bf656891" providerId="LiveId" clId="{2F1712FE-582C-4245-96CF-7863549DF2B1}" dt="2022-01-16T19:13:41.993" v="5587" actId="1076"/>
          <ac:picMkLst>
            <pc:docMk/>
            <pc:sldMk cId="498202620" sldId="314"/>
            <ac:picMk id="1032" creationId="{48DAB17A-8FAD-A941-B7D0-37222964C39C}"/>
          </ac:picMkLst>
        </pc:picChg>
        <pc:picChg chg="add mod">
          <ac:chgData name="Yoshikawa Takako" userId="ae926d26bf656891" providerId="LiveId" clId="{2F1712FE-582C-4245-96CF-7863549DF2B1}" dt="2022-01-16T19:25:47.344" v="5985" actId="1076"/>
          <ac:picMkLst>
            <pc:docMk/>
            <pc:sldMk cId="498202620" sldId="314"/>
            <ac:picMk id="1034" creationId="{53C1125C-8016-834B-AA02-4A5367761748}"/>
          </ac:picMkLst>
        </pc:picChg>
        <pc:picChg chg="add mod">
          <ac:chgData name="Yoshikawa Takako" userId="ae926d26bf656891" providerId="LiveId" clId="{2F1712FE-582C-4245-96CF-7863549DF2B1}" dt="2022-01-16T19:17:05.061" v="5785" actId="1076"/>
          <ac:picMkLst>
            <pc:docMk/>
            <pc:sldMk cId="498202620" sldId="314"/>
            <ac:picMk id="1036" creationId="{BEDA8562-53A1-1B42-81D6-11D5A333AE86}"/>
          </ac:picMkLst>
        </pc:picChg>
        <pc:picChg chg="add mod">
          <ac:chgData name="Yoshikawa Takako" userId="ae926d26bf656891" providerId="LiveId" clId="{2F1712FE-582C-4245-96CF-7863549DF2B1}" dt="2022-01-16T19:27:55.279" v="6071" actId="1076"/>
          <ac:picMkLst>
            <pc:docMk/>
            <pc:sldMk cId="498202620" sldId="314"/>
            <ac:picMk id="1038" creationId="{9362224A-E188-EB4D-B1C7-C71F017F091C}"/>
          </ac:picMkLst>
        </pc:picChg>
        <pc:cxnChg chg="add mod">
          <ac:chgData name="Yoshikawa Takako" userId="ae926d26bf656891" providerId="LiveId" clId="{2F1712FE-582C-4245-96CF-7863549DF2B1}" dt="2022-01-16T19:26:16.202" v="5996" actId="14100"/>
          <ac:cxnSpMkLst>
            <pc:docMk/>
            <pc:sldMk cId="498202620" sldId="314"/>
            <ac:cxnSpMk id="3" creationId="{B99EF52F-7AB0-8D46-A5DC-370459A6A2D0}"/>
          </ac:cxnSpMkLst>
        </pc:cxnChg>
        <pc:cxnChg chg="add mod">
          <ac:chgData name="Yoshikawa Takako" userId="ae926d26bf656891" providerId="LiveId" clId="{2F1712FE-582C-4245-96CF-7863549DF2B1}" dt="2022-01-16T19:26:01.968" v="5992" actId="14100"/>
          <ac:cxnSpMkLst>
            <pc:docMk/>
            <pc:sldMk cId="498202620" sldId="314"/>
            <ac:cxnSpMk id="11" creationId="{D4D3940B-11D9-2D4A-B8A4-82894C08305B}"/>
          </ac:cxnSpMkLst>
        </pc:cxnChg>
        <pc:cxnChg chg="add mod">
          <ac:chgData name="Yoshikawa Takako" userId="ae926d26bf656891" providerId="LiveId" clId="{2F1712FE-582C-4245-96CF-7863549DF2B1}" dt="2022-01-16T19:26:12.971" v="5995" actId="14100"/>
          <ac:cxnSpMkLst>
            <pc:docMk/>
            <pc:sldMk cId="498202620" sldId="314"/>
            <ac:cxnSpMk id="16" creationId="{37442141-C1D2-1B45-A20A-8253AADE852D}"/>
          </ac:cxnSpMkLst>
        </pc:cxnChg>
        <pc:cxnChg chg="add mod">
          <ac:chgData name="Yoshikawa Takako" userId="ae926d26bf656891" providerId="LiveId" clId="{2F1712FE-582C-4245-96CF-7863549DF2B1}" dt="2022-01-16T19:26:07.140" v="5994" actId="14100"/>
          <ac:cxnSpMkLst>
            <pc:docMk/>
            <pc:sldMk cId="498202620" sldId="314"/>
            <ac:cxnSpMk id="24" creationId="{36806FA5-C0C6-B14A-AB05-FB3BC0878240}"/>
          </ac:cxnSpMkLst>
        </pc:cxnChg>
        <pc:cxnChg chg="add mod">
          <ac:chgData name="Yoshikawa Takako" userId="ae926d26bf656891" providerId="LiveId" clId="{2F1712FE-582C-4245-96CF-7863549DF2B1}" dt="2022-01-16T19:28:03.034" v="6073" actId="14100"/>
          <ac:cxnSpMkLst>
            <pc:docMk/>
            <pc:sldMk cId="498202620" sldId="314"/>
            <ac:cxnSpMk id="29" creationId="{5D08BB7C-DAE3-F14E-8943-EF09B362DAEB}"/>
          </ac:cxnSpMkLst>
        </pc:cxnChg>
      </pc:sldChg>
      <pc:sldChg chg="addSp modSp add del mod ord">
        <pc:chgData name="Yoshikawa Takako" userId="ae926d26bf656891" providerId="LiveId" clId="{2F1712FE-582C-4245-96CF-7863549DF2B1}" dt="2022-02-05T16:12:31.597" v="6577" actId="2696"/>
        <pc:sldMkLst>
          <pc:docMk/>
          <pc:sldMk cId="1040332332" sldId="315"/>
        </pc:sldMkLst>
        <pc:spChg chg="add mod">
          <ac:chgData name="Yoshikawa Takako" userId="ae926d26bf656891" providerId="LiveId" clId="{2F1712FE-582C-4245-96CF-7863549DF2B1}" dt="2022-01-16T21:02:03.509" v="6159" actId="208"/>
          <ac:spMkLst>
            <pc:docMk/>
            <pc:sldMk cId="1040332332" sldId="315"/>
            <ac:spMk id="2" creationId="{0C299D7C-5B2C-C940-8ACE-6D2D8047EFB1}"/>
          </ac:spMkLst>
        </pc:spChg>
        <pc:spChg chg="mod">
          <ac:chgData name="Yoshikawa Takako" userId="ae926d26bf656891" providerId="LiveId" clId="{2F1712FE-582C-4245-96CF-7863549DF2B1}" dt="2022-01-16T21:00:16.105" v="6143" actId="20577"/>
          <ac:spMkLst>
            <pc:docMk/>
            <pc:sldMk cId="1040332332" sldId="315"/>
            <ac:spMk id="5" creationId="{00000000-0000-0000-0000-000000000000}"/>
          </ac:spMkLst>
        </pc:spChg>
      </pc:sldChg>
      <pc:sldChg chg="add">
        <pc:chgData name="Yoshikawa Takako" userId="ae926d26bf656891" providerId="LiveId" clId="{2F1712FE-582C-4245-96CF-7863549DF2B1}" dt="2022-01-22T20:51:58.818" v="6160"/>
        <pc:sldMkLst>
          <pc:docMk/>
          <pc:sldMk cId="456840190" sldId="316"/>
        </pc:sldMkLst>
      </pc:sldChg>
      <pc:sldChg chg="addSp delSp modSp add mod ord">
        <pc:chgData name="Yoshikawa Takako" userId="ae926d26bf656891" providerId="LiveId" clId="{2F1712FE-582C-4245-96CF-7863549DF2B1}" dt="2022-02-02T00:38:29.733" v="6531" actId="14100"/>
        <pc:sldMkLst>
          <pc:docMk/>
          <pc:sldMk cId="3581307441" sldId="317"/>
        </pc:sldMkLst>
        <pc:spChg chg="mod">
          <ac:chgData name="Yoshikawa Takako" userId="ae926d26bf656891" providerId="LiveId" clId="{2F1712FE-582C-4245-96CF-7863549DF2B1}" dt="2022-02-02T00:38:25.693" v="6530" actId="20577"/>
          <ac:spMkLst>
            <pc:docMk/>
            <pc:sldMk cId="3581307441" sldId="317"/>
            <ac:spMk id="5" creationId="{00000000-0000-0000-0000-000000000000}"/>
          </ac:spMkLst>
        </pc:spChg>
        <pc:picChg chg="add del mod">
          <ac:chgData name="Yoshikawa Takako" userId="ae926d26bf656891" providerId="LiveId" clId="{2F1712FE-582C-4245-96CF-7863549DF2B1}" dt="2022-01-27T20:34:05.627" v="6377" actId="478"/>
          <ac:picMkLst>
            <pc:docMk/>
            <pc:sldMk cId="3581307441" sldId="317"/>
            <ac:picMk id="2" creationId="{5D21455E-6536-3549-9EB5-0F56541A1677}"/>
          </ac:picMkLst>
        </pc:picChg>
        <pc:picChg chg="add mod">
          <ac:chgData name="Yoshikawa Takako" userId="ae926d26bf656891" providerId="LiveId" clId="{2F1712FE-582C-4245-96CF-7863549DF2B1}" dt="2022-02-01T19:27:24.365" v="6484" actId="1076"/>
          <ac:picMkLst>
            <pc:docMk/>
            <pc:sldMk cId="3581307441" sldId="317"/>
            <ac:picMk id="2" creationId="{7C4E4556-A1A8-1147-834B-B187C3515674}"/>
          </ac:picMkLst>
        </pc:picChg>
        <pc:picChg chg="add mod modCrop">
          <ac:chgData name="Yoshikawa Takako" userId="ae926d26bf656891" providerId="LiveId" clId="{2F1712FE-582C-4245-96CF-7863549DF2B1}" dt="2022-02-02T00:38:29.733" v="6531" actId="14100"/>
          <ac:picMkLst>
            <pc:docMk/>
            <pc:sldMk cId="3581307441" sldId="317"/>
            <ac:picMk id="3" creationId="{74ACDA26-3FDD-C54C-8926-27349AAA8525}"/>
          </ac:picMkLst>
        </pc:picChg>
        <pc:picChg chg="del">
          <ac:chgData name="Yoshikawa Takako" userId="ae926d26bf656891" providerId="LiveId" clId="{2F1712FE-582C-4245-96CF-7863549DF2B1}" dt="2022-01-25T16:40:17.596" v="6280" actId="478"/>
          <ac:picMkLst>
            <pc:docMk/>
            <pc:sldMk cId="3581307441" sldId="317"/>
            <ac:picMk id="4" creationId="{00000000-0000-0000-0000-000000000000}"/>
          </ac:picMkLst>
        </pc:picChg>
        <pc:picChg chg="del">
          <ac:chgData name="Yoshikawa Takako" userId="ae926d26bf656891" providerId="LiveId" clId="{2F1712FE-582C-4245-96CF-7863549DF2B1}" dt="2022-01-25T16:43:44.468" v="6285" actId="478"/>
          <ac:picMkLst>
            <pc:docMk/>
            <pc:sldMk cId="3581307441" sldId="317"/>
            <ac:picMk id="7" creationId="{00000000-0000-0000-0000-000000000000}"/>
          </ac:picMkLst>
        </pc:picChg>
        <pc:picChg chg="add del mod">
          <ac:chgData name="Yoshikawa Takako" userId="ae926d26bf656891" providerId="LiveId" clId="{2F1712FE-582C-4245-96CF-7863549DF2B1}" dt="2022-01-27T20:29:30.375" v="6337" actId="478"/>
          <ac:picMkLst>
            <pc:docMk/>
            <pc:sldMk cId="3581307441" sldId="317"/>
            <ac:picMk id="1026" creationId="{0BE5F725-3B9D-7C47-A984-551E884F514B}"/>
          </ac:picMkLst>
        </pc:picChg>
        <pc:picChg chg="add mod">
          <ac:chgData name="Yoshikawa Takako" userId="ae926d26bf656891" providerId="LiveId" clId="{2F1712FE-582C-4245-96CF-7863549DF2B1}" dt="2022-02-01T19:35:14.048" v="6502" actId="1076"/>
          <ac:picMkLst>
            <pc:docMk/>
            <pc:sldMk cId="3581307441" sldId="317"/>
            <ac:picMk id="1026" creationId="{8C75A93B-B285-BB42-AA9C-5D0F3FACCB98}"/>
          </ac:picMkLst>
        </pc:picChg>
        <pc:picChg chg="add del mod">
          <ac:chgData name="Yoshikawa Takako" userId="ae926d26bf656891" providerId="LiveId" clId="{2F1712FE-582C-4245-96CF-7863549DF2B1}" dt="2022-01-25T16:44:48.662" v="6293" actId="478"/>
          <ac:picMkLst>
            <pc:docMk/>
            <pc:sldMk cId="3581307441" sldId="317"/>
            <ac:picMk id="1028" creationId="{518EB0D5-7AD7-2C46-A69A-8CA0EC1BA0A5}"/>
          </ac:picMkLst>
        </pc:picChg>
        <pc:picChg chg="add del mod">
          <ac:chgData name="Yoshikawa Takako" userId="ae926d26bf656891" providerId="LiveId" clId="{2F1712FE-582C-4245-96CF-7863549DF2B1}" dt="2022-02-01T19:24:50.408" v="6417" actId="478"/>
          <ac:picMkLst>
            <pc:docMk/>
            <pc:sldMk cId="3581307441" sldId="317"/>
            <ac:picMk id="1030" creationId="{685C640F-6AF5-EC4C-92E7-8AF7AF939D51}"/>
          </ac:picMkLst>
        </pc:picChg>
      </pc:sldChg>
      <pc:sldChg chg="addSp delSp modSp add mod ord">
        <pc:chgData name="Yoshikawa Takako" userId="ae926d26bf656891" providerId="LiveId" clId="{2F1712FE-582C-4245-96CF-7863549DF2B1}" dt="2022-01-26T22:21:29.290" v="6326" actId="1076"/>
        <pc:sldMkLst>
          <pc:docMk/>
          <pc:sldMk cId="4097959671" sldId="318"/>
        </pc:sldMkLst>
        <pc:spChg chg="del">
          <ac:chgData name="Yoshikawa Takako" userId="ae926d26bf656891" providerId="LiveId" clId="{2F1712FE-582C-4245-96CF-7863549DF2B1}" dt="2022-01-26T22:19:43.959" v="6308" actId="478"/>
          <ac:spMkLst>
            <pc:docMk/>
            <pc:sldMk cId="4097959671" sldId="318"/>
            <ac:spMk id="2" creationId="{0C299D7C-5B2C-C940-8ACE-6D2D8047EFB1}"/>
          </ac:spMkLst>
        </pc:spChg>
        <pc:spChg chg="mod">
          <ac:chgData name="Yoshikawa Takako" userId="ae926d26bf656891" providerId="LiveId" clId="{2F1712FE-582C-4245-96CF-7863549DF2B1}" dt="2022-01-26T22:18:41.423" v="6303" actId="14100"/>
          <ac:spMkLst>
            <pc:docMk/>
            <pc:sldMk cId="4097959671" sldId="318"/>
            <ac:spMk id="5" creationId="{00000000-0000-0000-0000-000000000000}"/>
          </ac:spMkLst>
        </pc:spChg>
        <pc:picChg chg="del">
          <ac:chgData name="Yoshikawa Takako" userId="ae926d26bf656891" providerId="LiveId" clId="{2F1712FE-582C-4245-96CF-7863549DF2B1}" dt="2022-01-26T22:21:00.203" v="6316" actId="478"/>
          <ac:picMkLst>
            <pc:docMk/>
            <pc:sldMk cId="4097959671" sldId="318"/>
            <ac:picMk id="3" creationId="{00000000-0000-0000-0000-000000000000}"/>
          </ac:picMkLst>
        </pc:picChg>
        <pc:picChg chg="del">
          <ac:chgData name="Yoshikawa Takako" userId="ae926d26bf656891" providerId="LiveId" clId="{2F1712FE-582C-4245-96CF-7863549DF2B1}" dt="2022-01-26T22:19:38.355" v="6304" actId="478"/>
          <ac:picMkLst>
            <pc:docMk/>
            <pc:sldMk cId="4097959671" sldId="318"/>
            <ac:picMk id="4" creationId="{5F2494AE-D78D-8E45-8D3E-4C951921F911}"/>
          </ac:picMkLst>
        </pc:picChg>
        <pc:picChg chg="add mod">
          <ac:chgData name="Yoshikawa Takako" userId="ae926d26bf656891" providerId="LiveId" clId="{2F1712FE-582C-4245-96CF-7863549DF2B1}" dt="2022-01-26T22:21:27.833" v="6325" actId="1076"/>
          <ac:picMkLst>
            <pc:docMk/>
            <pc:sldMk cId="4097959671" sldId="318"/>
            <ac:picMk id="6" creationId="{9FD2AA9B-6FC9-2645-9AD4-316B3FBFD766}"/>
          </ac:picMkLst>
        </pc:picChg>
        <pc:picChg chg="add mod">
          <ac:chgData name="Yoshikawa Takako" userId="ae926d26bf656891" providerId="LiveId" clId="{2F1712FE-582C-4245-96CF-7863549DF2B1}" dt="2022-01-26T22:20:57.415" v="6315" actId="167"/>
          <ac:picMkLst>
            <pc:docMk/>
            <pc:sldMk cId="4097959671" sldId="318"/>
            <ac:picMk id="7" creationId="{007A5B91-9C97-DC40-B5CC-F2925DECDD4F}"/>
          </ac:picMkLst>
        </pc:picChg>
        <pc:picChg chg="add del">
          <ac:chgData name="Yoshikawa Takako" userId="ae926d26bf656891" providerId="LiveId" clId="{2F1712FE-582C-4245-96CF-7863549DF2B1}" dt="2022-01-26T22:21:11.597" v="6318" actId="478"/>
          <ac:picMkLst>
            <pc:docMk/>
            <pc:sldMk cId="4097959671" sldId="318"/>
            <ac:picMk id="8" creationId="{09AC76C4-198B-4F46-B786-49B9090282AF}"/>
          </ac:picMkLst>
        </pc:picChg>
        <pc:picChg chg="add mod">
          <ac:chgData name="Yoshikawa Takako" userId="ae926d26bf656891" providerId="LiveId" clId="{2F1712FE-582C-4245-96CF-7863549DF2B1}" dt="2022-01-26T22:21:29.290" v="6326" actId="1076"/>
          <ac:picMkLst>
            <pc:docMk/>
            <pc:sldMk cId="4097959671" sldId="318"/>
            <ac:picMk id="9" creationId="{9705A58A-9959-DA42-8AF6-38404BF5ED5C}"/>
          </ac:picMkLst>
        </pc:picChg>
      </pc:sldChg>
      <pc:sldChg chg="modSp add mod">
        <pc:chgData name="Yoshikawa Takako" userId="ae926d26bf656891" providerId="LiveId" clId="{2F1712FE-582C-4245-96CF-7863549DF2B1}" dt="2022-01-27T19:47:21.104" v="6334" actId="20577"/>
        <pc:sldMkLst>
          <pc:docMk/>
          <pc:sldMk cId="541759863" sldId="319"/>
        </pc:sldMkLst>
        <pc:spChg chg="mod">
          <ac:chgData name="Yoshikawa Takako" userId="ae926d26bf656891" providerId="LiveId" clId="{2F1712FE-582C-4245-96CF-7863549DF2B1}" dt="2022-01-27T19:47:21.104" v="6334" actId="20577"/>
          <ac:spMkLst>
            <pc:docMk/>
            <pc:sldMk cId="541759863" sldId="319"/>
            <ac:spMk id="5" creationId="{00000000-0000-0000-0000-000000000000}"/>
          </ac:spMkLst>
        </pc:spChg>
      </pc:sldChg>
      <pc:sldChg chg="addSp delSp modSp add mod">
        <pc:chgData name="Yoshikawa Takako" userId="ae926d26bf656891" providerId="LiveId" clId="{2F1712FE-582C-4245-96CF-7863549DF2B1}" dt="2022-01-30T03:52:17.317" v="6414" actId="20577"/>
        <pc:sldMkLst>
          <pc:docMk/>
          <pc:sldMk cId="3497201944" sldId="320"/>
        </pc:sldMkLst>
        <pc:spChg chg="add del mod">
          <ac:chgData name="Yoshikawa Takako" userId="ae926d26bf656891" providerId="LiveId" clId="{2F1712FE-582C-4245-96CF-7863549DF2B1}" dt="2022-01-30T03:52:17.317" v="6414" actId="20577"/>
          <ac:spMkLst>
            <pc:docMk/>
            <pc:sldMk cId="3497201944" sldId="320"/>
            <ac:spMk id="5" creationId="{00000000-0000-0000-0000-000000000000}"/>
          </ac:spMkLst>
        </pc:spChg>
        <pc:picChg chg="del">
          <ac:chgData name="Yoshikawa Takako" userId="ae926d26bf656891" providerId="LiveId" clId="{2F1712FE-582C-4245-96CF-7863549DF2B1}" dt="2022-01-27T20:32:14.090" v="6363" actId="478"/>
          <ac:picMkLst>
            <pc:docMk/>
            <pc:sldMk cId="3497201944" sldId="320"/>
            <ac:picMk id="2" creationId="{5D21455E-6536-3549-9EB5-0F56541A1677}"/>
          </ac:picMkLst>
        </pc:picChg>
        <pc:picChg chg="add del mod">
          <ac:chgData name="Yoshikawa Takako" userId="ae926d26bf656891" providerId="LiveId" clId="{2F1712FE-582C-4245-96CF-7863549DF2B1}" dt="2022-01-27T20:31:13.928" v="6348" actId="478"/>
          <ac:picMkLst>
            <pc:docMk/>
            <pc:sldMk cId="3497201944" sldId="320"/>
            <ac:picMk id="3" creationId="{2D5229EA-E28D-C249-9037-64D48852A8AA}"/>
          </ac:picMkLst>
        </pc:picChg>
        <pc:picChg chg="add mod">
          <ac:chgData name="Yoshikawa Takako" userId="ae926d26bf656891" providerId="LiveId" clId="{2F1712FE-582C-4245-96CF-7863549DF2B1}" dt="2022-01-27T20:32:05.493" v="6359" actId="571"/>
          <ac:picMkLst>
            <pc:docMk/>
            <pc:sldMk cId="3497201944" sldId="320"/>
            <ac:picMk id="8" creationId="{E6BBBB73-B097-7C4F-913D-87732D421058}"/>
          </ac:picMkLst>
        </pc:picChg>
        <pc:picChg chg="del">
          <ac:chgData name="Yoshikawa Takako" userId="ae926d26bf656891" providerId="LiveId" clId="{2F1712FE-582C-4245-96CF-7863549DF2B1}" dt="2022-01-27T20:29:34.249" v="6338" actId="478"/>
          <ac:picMkLst>
            <pc:docMk/>
            <pc:sldMk cId="3497201944" sldId="320"/>
            <ac:picMk id="1026" creationId="{0BE5F725-3B9D-7C47-A984-551E884F514B}"/>
          </ac:picMkLst>
        </pc:picChg>
        <pc:picChg chg="add mod">
          <ac:chgData name="Yoshikawa Takako" userId="ae926d26bf656891" providerId="LiveId" clId="{2F1712FE-582C-4245-96CF-7863549DF2B1}" dt="2022-01-27T20:32:24.332" v="6365" actId="1076"/>
          <ac:picMkLst>
            <pc:docMk/>
            <pc:sldMk cId="3497201944" sldId="320"/>
            <ac:picMk id="2050" creationId="{3F6BA49C-966D-CC41-82F7-4EEBAFA85865}"/>
          </ac:picMkLst>
        </pc:picChg>
        <pc:picChg chg="add del mod">
          <ac:chgData name="Yoshikawa Takako" userId="ae926d26bf656891" providerId="LiveId" clId="{2F1712FE-582C-4245-96CF-7863549DF2B1}" dt="2022-01-27T20:33:00.761" v="6370" actId="478"/>
          <ac:picMkLst>
            <pc:docMk/>
            <pc:sldMk cId="3497201944" sldId="320"/>
            <ac:picMk id="2052" creationId="{D864C40A-F31E-F745-89D0-094034BF9DF6}"/>
          </ac:picMkLst>
        </pc:picChg>
        <pc:picChg chg="add mod">
          <ac:chgData name="Yoshikawa Takako" userId="ae926d26bf656891" providerId="LiveId" clId="{2F1712FE-582C-4245-96CF-7863549DF2B1}" dt="2022-01-27T20:32:59.345" v="6369" actId="167"/>
          <ac:picMkLst>
            <pc:docMk/>
            <pc:sldMk cId="3497201944" sldId="320"/>
            <ac:picMk id="2054" creationId="{D9162A49-EF9D-484F-9DD8-AC393CDA5EC7}"/>
          </ac:picMkLst>
        </pc:picChg>
      </pc:sldChg>
      <pc:sldChg chg="add">
        <pc:chgData name="Yoshikawa Takako" userId="ae926d26bf656891" providerId="LiveId" clId="{2F1712FE-582C-4245-96CF-7863549DF2B1}" dt="2022-01-27T20:29:28.196" v="6336"/>
        <pc:sldMkLst>
          <pc:docMk/>
          <pc:sldMk cId="1532723707" sldId="321"/>
        </pc:sldMkLst>
      </pc:sldChg>
      <pc:sldChg chg="addSp delSp modSp add mod ord">
        <pc:chgData name="Yoshikawa Takako" userId="ae926d26bf656891" providerId="LiveId" clId="{2F1712FE-582C-4245-96CF-7863549DF2B1}" dt="2022-02-05T20:23:43.640" v="6839" actId="20577"/>
        <pc:sldMkLst>
          <pc:docMk/>
          <pc:sldMk cId="2123832872" sldId="322"/>
        </pc:sldMkLst>
        <pc:spChg chg="add del mod">
          <ac:chgData name="Yoshikawa Takako" userId="ae926d26bf656891" providerId="LiveId" clId="{2F1712FE-582C-4245-96CF-7863549DF2B1}" dt="2022-02-05T20:21:45.437" v="6773" actId="478"/>
          <ac:spMkLst>
            <pc:docMk/>
            <pc:sldMk cId="2123832872" sldId="322"/>
            <ac:spMk id="4" creationId="{F9E7E25C-6419-5F4E-B823-BD816C0EC394}"/>
          </ac:spMkLst>
        </pc:spChg>
        <pc:spChg chg="mod">
          <ac:chgData name="Yoshikawa Takako" userId="ae926d26bf656891" providerId="LiveId" clId="{2F1712FE-582C-4245-96CF-7863549DF2B1}" dt="2022-02-05T20:23:43.640" v="6839" actId="20577"/>
          <ac:spMkLst>
            <pc:docMk/>
            <pc:sldMk cId="2123832872" sldId="322"/>
            <ac:spMk id="5" creationId="{00000000-0000-0000-0000-000000000000}"/>
          </ac:spMkLst>
        </pc:spChg>
        <pc:picChg chg="add del mod">
          <ac:chgData name="Yoshikawa Takako" userId="ae926d26bf656891" providerId="LiveId" clId="{2F1712FE-582C-4245-96CF-7863549DF2B1}" dt="2022-02-04T21:24:53.653" v="6572" actId="478"/>
          <ac:picMkLst>
            <pc:docMk/>
            <pc:sldMk cId="2123832872" sldId="322"/>
            <ac:picMk id="2" creationId="{F35171B2-B3F5-0A44-91A8-E7FC254200D9}"/>
          </ac:picMkLst>
        </pc:picChg>
        <pc:picChg chg="del">
          <ac:chgData name="Yoshikawa Takako" userId="ae926d26bf656891" providerId="LiveId" clId="{2F1712FE-582C-4245-96CF-7863549DF2B1}" dt="2022-02-02T17:45:32.562" v="6550" actId="478"/>
          <ac:picMkLst>
            <pc:docMk/>
            <pc:sldMk cId="2123832872" sldId="322"/>
            <ac:picMk id="3" creationId="{74ACDA26-3FDD-C54C-8926-27349AAA8525}"/>
          </ac:picMkLst>
        </pc:picChg>
        <pc:picChg chg="add mod">
          <ac:chgData name="Yoshikawa Takako" userId="ae926d26bf656891" providerId="LiveId" clId="{2F1712FE-582C-4245-96CF-7863549DF2B1}" dt="2022-02-05T20:23:14.433" v="6790" actId="167"/>
          <ac:picMkLst>
            <pc:docMk/>
            <pc:sldMk cId="2123832872" sldId="322"/>
            <ac:picMk id="6" creationId="{E16F7EE9-915F-D344-810F-10AC81F7B568}"/>
          </ac:picMkLst>
        </pc:picChg>
        <pc:picChg chg="add del mod">
          <ac:chgData name="Yoshikawa Takako" userId="ae926d26bf656891" providerId="LiveId" clId="{2F1712FE-582C-4245-96CF-7863549DF2B1}" dt="2022-02-05T20:23:16.165" v="6791" actId="478"/>
          <ac:picMkLst>
            <pc:docMk/>
            <pc:sldMk cId="2123832872" sldId="322"/>
            <ac:picMk id="9" creationId="{7FE0035B-4B84-F044-8B21-1AD2017C9B03}"/>
          </ac:picMkLst>
        </pc:picChg>
        <pc:picChg chg="del">
          <ac:chgData name="Yoshikawa Takako" userId="ae926d26bf656891" providerId="LiveId" clId="{2F1712FE-582C-4245-96CF-7863549DF2B1}" dt="2022-02-02T17:43:00.062" v="6538" actId="478"/>
          <ac:picMkLst>
            <pc:docMk/>
            <pc:sldMk cId="2123832872" sldId="322"/>
            <ac:picMk id="1026" creationId="{8C75A93B-B285-BB42-AA9C-5D0F3FACCB98}"/>
          </ac:picMkLst>
        </pc:picChg>
        <pc:picChg chg="del">
          <ac:chgData name="Yoshikawa Takako" userId="ae926d26bf656891" providerId="LiveId" clId="{2F1712FE-582C-4245-96CF-7863549DF2B1}" dt="2022-02-02T17:42:56.221" v="6536" actId="478"/>
          <ac:picMkLst>
            <pc:docMk/>
            <pc:sldMk cId="2123832872" sldId="322"/>
            <ac:picMk id="1030" creationId="{685C640F-6AF5-EC4C-92E7-8AF7AF939D51}"/>
          </ac:picMkLst>
        </pc:picChg>
        <pc:picChg chg="add del mod">
          <ac:chgData name="Yoshikawa Takako" userId="ae926d26bf656891" providerId="LiveId" clId="{2F1712FE-582C-4245-96CF-7863549DF2B1}" dt="2022-02-04T21:07:21.966" v="6554" actId="478"/>
          <ac:picMkLst>
            <pc:docMk/>
            <pc:sldMk cId="2123832872" sldId="322"/>
            <ac:picMk id="2050" creationId="{558A41F3-7C6A-7F4F-B8D2-D783254E793A}"/>
          </ac:picMkLst>
        </pc:picChg>
        <pc:picChg chg="add del mod">
          <ac:chgData name="Yoshikawa Takako" userId="ae926d26bf656891" providerId="LiveId" clId="{2F1712FE-582C-4245-96CF-7863549DF2B1}" dt="2022-02-05T20:21:14.328" v="6769" actId="478"/>
          <ac:picMkLst>
            <pc:docMk/>
            <pc:sldMk cId="2123832872" sldId="322"/>
            <ac:picMk id="2052" creationId="{7FDED442-771C-A04A-A325-D08751CB9452}"/>
          </ac:picMkLst>
        </pc:picChg>
        <pc:picChg chg="add del mod">
          <ac:chgData name="Yoshikawa Takako" userId="ae926d26bf656891" providerId="LiveId" clId="{2F1712FE-582C-4245-96CF-7863549DF2B1}" dt="2022-02-05T20:21:45.437" v="6773" actId="478"/>
          <ac:picMkLst>
            <pc:docMk/>
            <pc:sldMk cId="2123832872" sldId="322"/>
            <ac:picMk id="2054" creationId="{85370556-EE13-4B46-AEBF-A0CF4AA67E48}"/>
          </ac:picMkLst>
        </pc:picChg>
        <pc:picChg chg="add mod">
          <ac:chgData name="Yoshikawa Takako" userId="ae926d26bf656891" providerId="LiveId" clId="{2F1712FE-582C-4245-96CF-7863549DF2B1}" dt="2022-02-05T20:22:09.576" v="6778" actId="167"/>
          <ac:picMkLst>
            <pc:docMk/>
            <pc:sldMk cId="2123832872" sldId="322"/>
            <ac:picMk id="2056" creationId="{4AA3A3A5-5AE3-104C-8696-1DB8FAAD8D8C}"/>
          </ac:picMkLst>
        </pc:picChg>
      </pc:sldChg>
      <pc:sldChg chg="delSp add">
        <pc:chgData name="Yoshikawa Takako" userId="ae926d26bf656891" providerId="LiveId" clId="{2F1712FE-582C-4245-96CF-7863549DF2B1}" dt="2022-02-02T17:42:53.041" v="6535" actId="478"/>
        <pc:sldMkLst>
          <pc:docMk/>
          <pc:sldMk cId="2778622935" sldId="323"/>
        </pc:sldMkLst>
        <pc:picChg chg="del">
          <ac:chgData name="Yoshikawa Takako" userId="ae926d26bf656891" providerId="LiveId" clId="{2F1712FE-582C-4245-96CF-7863549DF2B1}" dt="2022-02-02T17:42:53.041" v="6535" actId="478"/>
          <ac:picMkLst>
            <pc:docMk/>
            <pc:sldMk cId="2778622935" sldId="323"/>
            <ac:picMk id="2050" creationId="{558A41F3-7C6A-7F4F-B8D2-D783254E793A}"/>
          </ac:picMkLst>
        </pc:picChg>
      </pc:sldChg>
      <pc:sldChg chg="add del">
        <pc:chgData name="Yoshikawa Takako" userId="ae926d26bf656891" providerId="LiveId" clId="{2F1712FE-582C-4245-96CF-7863549DF2B1}" dt="2022-02-01T19:25:40.587" v="6465"/>
        <pc:sldMkLst>
          <pc:docMk/>
          <pc:sldMk cId="3312097352" sldId="323"/>
        </pc:sldMkLst>
      </pc:sldChg>
      <pc:sldChg chg="delSp add">
        <pc:chgData name="Yoshikawa Takako" userId="ae926d26bf656891" providerId="LiveId" clId="{2F1712FE-582C-4245-96CF-7863549DF2B1}" dt="2022-02-04T21:07:20.174" v="6553" actId="478"/>
        <pc:sldMkLst>
          <pc:docMk/>
          <pc:sldMk cId="599217194" sldId="324"/>
        </pc:sldMkLst>
        <pc:picChg chg="del">
          <ac:chgData name="Yoshikawa Takako" userId="ae926d26bf656891" providerId="LiveId" clId="{2F1712FE-582C-4245-96CF-7863549DF2B1}" dt="2022-02-04T21:07:20.174" v="6553" actId="478"/>
          <ac:picMkLst>
            <pc:docMk/>
            <pc:sldMk cId="599217194" sldId="324"/>
            <ac:picMk id="2052" creationId="{7FDED442-771C-A04A-A325-D08751CB9452}"/>
          </ac:picMkLst>
        </pc:picChg>
      </pc:sldChg>
      <pc:sldChg chg="add">
        <pc:chgData name="Yoshikawa Takako" userId="ae926d26bf656891" providerId="LiveId" clId="{2F1712FE-582C-4245-96CF-7863549DF2B1}" dt="2022-02-05T16:12:16.109" v="6573"/>
        <pc:sldMkLst>
          <pc:docMk/>
          <pc:sldMk cId="1248276588" sldId="325"/>
        </pc:sldMkLst>
      </pc:sldChg>
      <pc:sldChg chg="add">
        <pc:chgData name="Yoshikawa Takako" userId="ae926d26bf656891" providerId="LiveId" clId="{2F1712FE-582C-4245-96CF-7863549DF2B1}" dt="2022-02-05T16:12:36.875" v="6578"/>
        <pc:sldMkLst>
          <pc:docMk/>
          <pc:sldMk cId="636750241" sldId="326"/>
        </pc:sldMkLst>
      </pc:sldChg>
      <pc:sldChg chg="add">
        <pc:chgData name="Yoshikawa Takako" userId="ae926d26bf656891" providerId="LiveId" clId="{2F1712FE-582C-4245-96CF-7863549DF2B1}" dt="2022-02-05T20:21:12.387" v="6768"/>
        <pc:sldMkLst>
          <pc:docMk/>
          <pc:sldMk cId="726739675" sldId="327"/>
        </pc:sldMkLst>
      </pc:sldChg>
      <pc:sldChg chg="modSp add mod">
        <pc:chgData name="Yoshikawa Takako" userId="ae926d26bf656891" providerId="LiveId" clId="{2F1712FE-582C-4245-96CF-7863549DF2B1}" dt="2022-02-05T22:02:40.689" v="6873" actId="20577"/>
        <pc:sldMkLst>
          <pc:docMk/>
          <pc:sldMk cId="186642273" sldId="328"/>
        </pc:sldMkLst>
        <pc:spChg chg="mod">
          <ac:chgData name="Yoshikawa Takako" userId="ae926d26bf656891" providerId="LiveId" clId="{2F1712FE-582C-4245-96CF-7863549DF2B1}" dt="2022-02-05T22:02:40.689" v="6873" actId="20577"/>
          <ac:spMkLst>
            <pc:docMk/>
            <pc:sldMk cId="186642273" sldId="328"/>
            <ac:spMk id="5" creationId="{00000000-0000-0000-0000-000000000000}"/>
          </ac:spMkLst>
        </pc:spChg>
      </pc:sldChg>
      <pc:sldChg chg="addSp delSp modSp add mod ord">
        <pc:chgData name="Yoshikawa Takako" userId="ae926d26bf656891" providerId="LiveId" clId="{2F1712FE-582C-4245-96CF-7863549DF2B1}" dt="2022-02-15T15:48:56.443" v="6929" actId="1076"/>
        <pc:sldMkLst>
          <pc:docMk/>
          <pc:sldMk cId="2563096177" sldId="329"/>
        </pc:sldMkLst>
        <pc:spChg chg="mod">
          <ac:chgData name="Yoshikawa Takako" userId="ae926d26bf656891" providerId="LiveId" clId="{2F1712FE-582C-4245-96CF-7863549DF2B1}" dt="2022-02-15T15:48:10.887" v="6922" actId="20577"/>
          <ac:spMkLst>
            <pc:docMk/>
            <pc:sldMk cId="2563096177" sldId="329"/>
            <ac:spMk id="5" creationId="{00000000-0000-0000-0000-000000000000}"/>
          </ac:spMkLst>
        </pc:spChg>
        <pc:picChg chg="add mod">
          <ac:chgData name="Yoshikawa Takako" userId="ae926d26bf656891" providerId="LiveId" clId="{2F1712FE-582C-4245-96CF-7863549DF2B1}" dt="2022-02-15T15:47:43.166" v="6881" actId="167"/>
          <ac:picMkLst>
            <pc:docMk/>
            <pc:sldMk cId="2563096177" sldId="329"/>
            <ac:picMk id="2" creationId="{85B3F2B4-EFCC-8B49-8C98-75B9B83A1912}"/>
          </ac:picMkLst>
        </pc:picChg>
        <pc:picChg chg="del">
          <ac:chgData name="Yoshikawa Takako" userId="ae926d26bf656891" providerId="LiveId" clId="{2F1712FE-582C-4245-96CF-7863549DF2B1}" dt="2022-02-15T15:47:44.449" v="6882" actId="478"/>
          <ac:picMkLst>
            <pc:docMk/>
            <pc:sldMk cId="2563096177" sldId="329"/>
            <ac:picMk id="3" creationId="{00000000-0000-0000-0000-000000000000}"/>
          </ac:picMkLst>
        </pc:picChg>
        <pc:picChg chg="add mod">
          <ac:chgData name="Yoshikawa Takako" userId="ae926d26bf656891" providerId="LiveId" clId="{2F1712FE-582C-4245-96CF-7863549DF2B1}" dt="2022-02-15T15:48:56.443" v="6929" actId="1076"/>
          <ac:picMkLst>
            <pc:docMk/>
            <pc:sldMk cId="2563096177" sldId="329"/>
            <ac:picMk id="4" creationId="{BDB550A0-1070-2D48-921E-E69447144FF2}"/>
          </ac:picMkLst>
        </pc:picChg>
      </pc:sldChg>
      <pc:sldChg chg="addSp delSp modSp add mod">
        <pc:chgData name="Yoshikawa Takako" userId="ae926d26bf656891" providerId="LiveId" clId="{2F1712FE-582C-4245-96CF-7863549DF2B1}" dt="2022-02-15T16:31:42.298" v="7092" actId="20577"/>
        <pc:sldMkLst>
          <pc:docMk/>
          <pc:sldMk cId="2012082673" sldId="330"/>
        </pc:sldMkLst>
        <pc:spChg chg="add del mod">
          <ac:chgData name="Yoshikawa Takako" userId="ae926d26bf656891" providerId="LiveId" clId="{2F1712FE-582C-4245-96CF-7863549DF2B1}" dt="2022-02-15T15:52:50.460" v="6935" actId="478"/>
          <ac:spMkLst>
            <pc:docMk/>
            <pc:sldMk cId="2012082673" sldId="330"/>
            <ac:spMk id="3" creationId="{6E6FDF7B-EF65-944E-B896-441C992A0C3C}"/>
          </ac:spMkLst>
        </pc:spChg>
        <pc:spChg chg="mod">
          <ac:chgData name="Yoshikawa Takako" userId="ae926d26bf656891" providerId="LiveId" clId="{2F1712FE-582C-4245-96CF-7863549DF2B1}" dt="2022-02-15T16:31:42.298" v="7092" actId="20577"/>
          <ac:spMkLst>
            <pc:docMk/>
            <pc:sldMk cId="2012082673" sldId="330"/>
            <ac:spMk id="5" creationId="{00000000-0000-0000-0000-000000000000}"/>
          </ac:spMkLst>
        </pc:spChg>
        <pc:spChg chg="add del">
          <ac:chgData name="Yoshikawa Takako" userId="ae926d26bf656891" providerId="LiveId" clId="{2F1712FE-582C-4245-96CF-7863549DF2B1}" dt="2022-02-15T15:52:56.679" v="6937"/>
          <ac:spMkLst>
            <pc:docMk/>
            <pc:sldMk cId="2012082673" sldId="330"/>
            <ac:spMk id="6" creationId="{F8C706DF-87A2-8F47-8170-1336588DA7AA}"/>
          </ac:spMkLst>
        </pc:spChg>
        <pc:spChg chg="add del">
          <ac:chgData name="Yoshikawa Takako" userId="ae926d26bf656891" providerId="LiveId" clId="{2F1712FE-582C-4245-96CF-7863549DF2B1}" dt="2022-02-15T16:29:00.583" v="7033"/>
          <ac:spMkLst>
            <pc:docMk/>
            <pc:sldMk cId="2012082673" sldId="330"/>
            <ac:spMk id="9" creationId="{FAD5215D-69B4-654E-AEA7-DF4DF1CE7478}"/>
          </ac:spMkLst>
        </pc:spChg>
        <pc:picChg chg="del">
          <ac:chgData name="Yoshikawa Takako" userId="ae926d26bf656891" providerId="LiveId" clId="{2F1712FE-582C-4245-96CF-7863549DF2B1}" dt="2022-02-15T15:53:28.056" v="6946" actId="478"/>
          <ac:picMkLst>
            <pc:docMk/>
            <pc:sldMk cId="2012082673" sldId="330"/>
            <ac:picMk id="2" creationId="{85B3F2B4-EFCC-8B49-8C98-75B9B83A1912}"/>
          </ac:picMkLst>
        </pc:picChg>
        <pc:picChg chg="del">
          <ac:chgData name="Yoshikawa Takako" userId="ae926d26bf656891" providerId="LiveId" clId="{2F1712FE-582C-4245-96CF-7863549DF2B1}" dt="2022-02-15T15:52:44.948" v="6931" actId="478"/>
          <ac:picMkLst>
            <pc:docMk/>
            <pc:sldMk cId="2012082673" sldId="330"/>
            <ac:picMk id="4" creationId="{BDB550A0-1070-2D48-921E-E69447144FF2}"/>
          </ac:picMkLst>
        </pc:picChg>
        <pc:picChg chg="add del mod">
          <ac:chgData name="Yoshikawa Takako" userId="ae926d26bf656891" providerId="LiveId" clId="{2F1712FE-582C-4245-96CF-7863549DF2B1}" dt="2022-02-15T15:54:40.916" v="6997" actId="478"/>
          <ac:picMkLst>
            <pc:docMk/>
            <pc:sldMk cId="2012082673" sldId="330"/>
            <ac:picMk id="7" creationId="{11C10369-41B5-A944-B0C5-A8D1BD361BDF}"/>
          </ac:picMkLst>
        </pc:picChg>
        <pc:picChg chg="add del mod">
          <ac:chgData name="Yoshikawa Takako" userId="ae926d26bf656891" providerId="LiveId" clId="{2F1712FE-582C-4245-96CF-7863549DF2B1}" dt="2022-02-15T16:30:00.282" v="7045" actId="478"/>
          <ac:picMkLst>
            <pc:docMk/>
            <pc:sldMk cId="2012082673" sldId="330"/>
            <ac:picMk id="8" creationId="{27E944DF-C7A1-F142-98E5-53967FCBA2F1}"/>
          </ac:picMkLst>
        </pc:picChg>
        <pc:picChg chg="add mod">
          <ac:chgData name="Yoshikawa Takako" userId="ae926d26bf656891" providerId="LiveId" clId="{2F1712FE-582C-4245-96CF-7863549DF2B1}" dt="2022-02-15T16:29:58.982" v="7044" actId="167"/>
          <ac:picMkLst>
            <pc:docMk/>
            <pc:sldMk cId="2012082673" sldId="330"/>
            <ac:picMk id="10" creationId="{FD550DD0-C5DF-8242-8BE9-4732D27B23FE}"/>
          </ac:picMkLst>
        </pc:picChg>
        <pc:picChg chg="add del mod">
          <ac:chgData name="Yoshikawa Takako" userId="ae926d26bf656891" providerId="LiveId" clId="{2F1712FE-582C-4245-96CF-7863549DF2B1}" dt="2022-02-15T16:29:17.681" v="7036" actId="478"/>
          <ac:picMkLst>
            <pc:docMk/>
            <pc:sldMk cId="2012082673" sldId="330"/>
            <ac:picMk id="8198" creationId="{BB9C4904-CDDE-3E43-B8DB-5A92194B3EF5}"/>
          </ac:picMkLst>
        </pc:picChg>
        <pc:picChg chg="add mod">
          <ac:chgData name="Yoshikawa Takako" userId="ae926d26bf656891" providerId="LiveId" clId="{2F1712FE-582C-4245-96CF-7863549DF2B1}" dt="2022-02-15T16:30:04.977" v="7046" actId="167"/>
          <ac:picMkLst>
            <pc:docMk/>
            <pc:sldMk cId="2012082673" sldId="330"/>
            <ac:picMk id="8202" creationId="{C2FDEC24-62CE-2C4D-BFBF-8673BBED89E8}"/>
          </ac:picMkLst>
        </pc:picChg>
      </pc:sldChg>
      <pc:sldChg chg="add">
        <pc:chgData name="Yoshikawa Takako" userId="ae926d26bf656891" providerId="LiveId" clId="{2F1712FE-582C-4245-96CF-7863549DF2B1}" dt="2022-02-15T16:29:02.002" v="7034"/>
        <pc:sldMkLst>
          <pc:docMk/>
          <pc:sldMk cId="3537812539" sldId="331"/>
        </pc:sldMkLst>
      </pc:sldChg>
    </pc:docChg>
  </pc:docChgLst>
  <pc:docChgLst>
    <pc:chgData name="Yoshikawa Takako" userId="ae926d26bf656891" providerId="LiveId" clId="{522A2E65-CC4C-C946-B79C-4E6AA192E4CC}"/>
    <pc:docChg chg="undo custSel addSld modSld sldOrd">
      <pc:chgData name="Yoshikawa Takako" userId="ae926d26bf656891" providerId="LiveId" clId="{522A2E65-CC4C-C946-B79C-4E6AA192E4CC}" dt="2022-02-17T14:56:03.104" v="340" actId="478"/>
      <pc:docMkLst>
        <pc:docMk/>
      </pc:docMkLst>
      <pc:sldChg chg="modSp add mod ord">
        <pc:chgData name="Yoshikawa Takako" userId="ae926d26bf656891" providerId="LiveId" clId="{522A2E65-CC4C-C946-B79C-4E6AA192E4CC}" dt="2022-02-16T17:45:16.455" v="47" actId="1076"/>
        <pc:sldMkLst>
          <pc:docMk/>
          <pc:sldMk cId="3238086922" sldId="332"/>
        </pc:sldMkLst>
        <pc:spChg chg="mod">
          <ac:chgData name="Yoshikawa Takako" userId="ae926d26bf656891" providerId="LiveId" clId="{522A2E65-CC4C-C946-B79C-4E6AA192E4CC}" dt="2022-02-16T17:45:16.455" v="47" actId="1076"/>
          <ac:spMkLst>
            <pc:docMk/>
            <pc:sldMk cId="3238086922" sldId="332"/>
            <ac:spMk id="5" creationId="{00000000-0000-0000-0000-000000000000}"/>
          </ac:spMkLst>
        </pc:spChg>
        <pc:picChg chg="mod">
          <ac:chgData name="Yoshikawa Takako" userId="ae926d26bf656891" providerId="LiveId" clId="{522A2E65-CC4C-C946-B79C-4E6AA192E4CC}" dt="2022-02-16T17:43:46.274" v="2" actId="14100"/>
          <ac:picMkLst>
            <pc:docMk/>
            <pc:sldMk cId="3238086922" sldId="332"/>
            <ac:picMk id="8" creationId="{00000000-0000-0000-0000-000000000000}"/>
          </ac:picMkLst>
        </pc:picChg>
      </pc:sldChg>
      <pc:sldChg chg="addSp delSp modSp add mod">
        <pc:chgData name="Yoshikawa Takako" userId="ae926d26bf656891" providerId="LiveId" clId="{522A2E65-CC4C-C946-B79C-4E6AA192E4CC}" dt="2022-02-16T17:50:01.088" v="119" actId="1076"/>
        <pc:sldMkLst>
          <pc:docMk/>
          <pc:sldMk cId="3100516647" sldId="333"/>
        </pc:sldMkLst>
        <pc:spChg chg="mod">
          <ac:chgData name="Yoshikawa Takako" userId="ae926d26bf656891" providerId="LiveId" clId="{522A2E65-CC4C-C946-B79C-4E6AA192E4CC}" dt="2022-02-16T17:49:17.654" v="112" actId="20577"/>
          <ac:spMkLst>
            <pc:docMk/>
            <pc:sldMk cId="3100516647" sldId="333"/>
            <ac:spMk id="5" creationId="{00000000-0000-0000-0000-000000000000}"/>
          </ac:spMkLst>
        </pc:spChg>
        <pc:picChg chg="del">
          <ac:chgData name="Yoshikawa Takako" userId="ae926d26bf656891" providerId="LiveId" clId="{522A2E65-CC4C-C946-B79C-4E6AA192E4CC}" dt="2022-02-16T17:47:09.385" v="50" actId="478"/>
          <ac:picMkLst>
            <pc:docMk/>
            <pc:sldMk cId="3100516647" sldId="333"/>
            <ac:picMk id="2" creationId="{00000000-0000-0000-0000-000000000000}"/>
          </ac:picMkLst>
        </pc:picChg>
        <pc:picChg chg="add mod">
          <ac:chgData name="Yoshikawa Takako" userId="ae926d26bf656891" providerId="LiveId" clId="{522A2E65-CC4C-C946-B79C-4E6AA192E4CC}" dt="2022-02-16T17:47:45.834" v="59" actId="167"/>
          <ac:picMkLst>
            <pc:docMk/>
            <pc:sldMk cId="3100516647" sldId="333"/>
            <ac:picMk id="3" creationId="{CB33403B-4525-6E46-B8F4-7B9F3F791A64}"/>
          </ac:picMkLst>
        </pc:picChg>
        <pc:picChg chg="del">
          <ac:chgData name="Yoshikawa Takako" userId="ae926d26bf656891" providerId="LiveId" clId="{522A2E65-CC4C-C946-B79C-4E6AA192E4CC}" dt="2022-02-16T17:47:07.591" v="49" actId="478"/>
          <ac:picMkLst>
            <pc:docMk/>
            <pc:sldMk cId="3100516647" sldId="333"/>
            <ac:picMk id="7" creationId="{00000000-0000-0000-0000-000000000000}"/>
          </ac:picMkLst>
        </pc:picChg>
        <pc:picChg chg="del">
          <ac:chgData name="Yoshikawa Takako" userId="ae926d26bf656891" providerId="LiveId" clId="{522A2E65-CC4C-C946-B79C-4E6AA192E4CC}" dt="2022-02-16T17:47:47.826" v="60" actId="478"/>
          <ac:picMkLst>
            <pc:docMk/>
            <pc:sldMk cId="3100516647" sldId="333"/>
            <ac:picMk id="8" creationId="{00000000-0000-0000-0000-000000000000}"/>
          </ac:picMkLst>
        </pc:picChg>
        <pc:picChg chg="add del mod">
          <ac:chgData name="Yoshikawa Takako" userId="ae926d26bf656891" providerId="LiveId" clId="{522A2E65-CC4C-C946-B79C-4E6AA192E4CC}" dt="2022-02-16T17:49:46.944" v="114" actId="478"/>
          <ac:picMkLst>
            <pc:docMk/>
            <pc:sldMk cId="3100516647" sldId="333"/>
            <ac:picMk id="1026" creationId="{F24F5588-BFBC-EF47-A94C-C64844880DBB}"/>
          </ac:picMkLst>
        </pc:picChg>
        <pc:picChg chg="add mod">
          <ac:chgData name="Yoshikawa Takako" userId="ae926d26bf656891" providerId="LiveId" clId="{522A2E65-CC4C-C946-B79C-4E6AA192E4CC}" dt="2022-02-16T17:50:01.088" v="119" actId="1076"/>
          <ac:picMkLst>
            <pc:docMk/>
            <pc:sldMk cId="3100516647" sldId="333"/>
            <ac:picMk id="1028" creationId="{636BB723-1561-DD46-81F3-B9DF0BBA04CE}"/>
          </ac:picMkLst>
        </pc:picChg>
      </pc:sldChg>
      <pc:sldChg chg="addSp delSp modSp add mod">
        <pc:chgData name="Yoshikawa Takako" userId="ae926d26bf656891" providerId="LiveId" clId="{522A2E65-CC4C-C946-B79C-4E6AA192E4CC}" dt="2022-02-16T18:37:31.809" v="180"/>
        <pc:sldMkLst>
          <pc:docMk/>
          <pc:sldMk cId="1320382357" sldId="334"/>
        </pc:sldMkLst>
        <pc:spChg chg="del mod">
          <ac:chgData name="Yoshikawa Takako" userId="ae926d26bf656891" providerId="LiveId" clId="{522A2E65-CC4C-C946-B79C-4E6AA192E4CC}" dt="2022-02-16T18:37:31.809" v="180"/>
          <ac:spMkLst>
            <pc:docMk/>
            <pc:sldMk cId="1320382357" sldId="334"/>
            <ac:spMk id="5" creationId="{00000000-0000-0000-0000-000000000000}"/>
          </ac:spMkLst>
        </pc:spChg>
        <pc:spChg chg="add mod">
          <ac:chgData name="Yoshikawa Takako" userId="ae926d26bf656891" providerId="LiveId" clId="{522A2E65-CC4C-C946-B79C-4E6AA192E4CC}" dt="2022-02-16T18:37:30.358" v="178" actId="1076"/>
          <ac:spMkLst>
            <pc:docMk/>
            <pc:sldMk cId="1320382357" sldId="334"/>
            <ac:spMk id="9" creationId="{FBA3240D-020E-1C46-B373-7FE726ACCF07}"/>
          </ac:spMkLst>
        </pc:spChg>
        <pc:picChg chg="add del mod">
          <ac:chgData name="Yoshikawa Takako" userId="ae926d26bf656891" providerId="LiveId" clId="{522A2E65-CC4C-C946-B79C-4E6AA192E4CC}" dt="2022-02-16T18:35:27.361" v="122"/>
          <ac:picMkLst>
            <pc:docMk/>
            <pc:sldMk cId="1320382357" sldId="334"/>
            <ac:picMk id="6" creationId="{02E40B39-0046-0546-823C-C52F4DD7EC98}"/>
          </ac:picMkLst>
        </pc:picChg>
        <pc:picChg chg="mod">
          <ac:chgData name="Yoshikawa Takako" userId="ae926d26bf656891" providerId="LiveId" clId="{522A2E65-CC4C-C946-B79C-4E6AA192E4CC}" dt="2022-02-16T18:35:55.482" v="128" actId="14100"/>
          <ac:picMkLst>
            <pc:docMk/>
            <pc:sldMk cId="1320382357" sldId="334"/>
            <ac:picMk id="7" creationId="{00000000-0000-0000-0000-000000000000}"/>
          </ac:picMkLst>
        </pc:picChg>
        <pc:picChg chg="add del mod">
          <ac:chgData name="Yoshikawa Takako" userId="ae926d26bf656891" providerId="LiveId" clId="{522A2E65-CC4C-C946-B79C-4E6AA192E4CC}" dt="2022-02-16T18:35:57.282" v="129" actId="478"/>
          <ac:picMkLst>
            <pc:docMk/>
            <pc:sldMk cId="1320382357" sldId="334"/>
            <ac:picMk id="8" creationId="{749767EB-CD72-F445-A81D-A5AB08DA8DDB}"/>
          </ac:picMkLst>
        </pc:picChg>
      </pc:sldChg>
      <pc:sldChg chg="addSp delSp modSp add mod">
        <pc:chgData name="Yoshikawa Takako" userId="ae926d26bf656891" providerId="LiveId" clId="{522A2E65-CC4C-C946-B79C-4E6AA192E4CC}" dt="2022-02-16T21:45:32.218" v="287" actId="20577"/>
        <pc:sldMkLst>
          <pc:docMk/>
          <pc:sldMk cId="1291362331" sldId="335"/>
        </pc:sldMkLst>
        <pc:spChg chg="add del mod">
          <ac:chgData name="Yoshikawa Takako" userId="ae926d26bf656891" providerId="LiveId" clId="{522A2E65-CC4C-C946-B79C-4E6AA192E4CC}" dt="2022-02-16T21:43:19.937" v="234"/>
          <ac:spMkLst>
            <pc:docMk/>
            <pc:sldMk cId="1291362331" sldId="335"/>
            <ac:spMk id="3" creationId="{5B4F12DA-115E-014B-9549-1D99A1197004}"/>
          </ac:spMkLst>
        </pc:spChg>
        <pc:spChg chg="del mod">
          <ac:chgData name="Yoshikawa Takako" userId="ae926d26bf656891" providerId="LiveId" clId="{522A2E65-CC4C-C946-B79C-4E6AA192E4CC}" dt="2022-02-16T21:42:59.887" v="232"/>
          <ac:spMkLst>
            <pc:docMk/>
            <pc:sldMk cId="1291362331" sldId="335"/>
            <ac:spMk id="5" creationId="{00000000-0000-0000-0000-000000000000}"/>
          </ac:spMkLst>
        </pc:spChg>
        <pc:spChg chg="add mod">
          <ac:chgData name="Yoshikawa Takako" userId="ae926d26bf656891" providerId="LiveId" clId="{522A2E65-CC4C-C946-B79C-4E6AA192E4CC}" dt="2022-02-16T21:45:32.218" v="287" actId="20577"/>
          <ac:spMkLst>
            <pc:docMk/>
            <pc:sldMk cId="1291362331" sldId="335"/>
            <ac:spMk id="7" creationId="{E0963353-CE99-9448-9A66-18765D1A44D8}"/>
          </ac:spMkLst>
        </pc:spChg>
        <pc:picChg chg="mod">
          <ac:chgData name="Yoshikawa Takako" userId="ae926d26bf656891" providerId="LiveId" clId="{522A2E65-CC4C-C946-B79C-4E6AA192E4CC}" dt="2022-02-16T21:42:22.874" v="188" actId="1076"/>
          <ac:picMkLst>
            <pc:docMk/>
            <pc:sldMk cId="1291362331" sldId="335"/>
            <ac:picMk id="2" creationId="{00000000-0000-0000-0000-000000000000}"/>
          </ac:picMkLst>
        </pc:picChg>
        <pc:picChg chg="add mod">
          <ac:chgData name="Yoshikawa Takako" userId="ae926d26bf656891" providerId="LiveId" clId="{522A2E65-CC4C-C946-B79C-4E6AA192E4CC}" dt="2022-02-16T21:42:02.715" v="183" actId="167"/>
          <ac:picMkLst>
            <pc:docMk/>
            <pc:sldMk cId="1291362331" sldId="335"/>
            <ac:picMk id="6" creationId="{75407B15-998D-4A43-80B8-315AD153D706}"/>
          </ac:picMkLst>
        </pc:picChg>
        <pc:picChg chg="del mod modCrop">
          <ac:chgData name="Yoshikawa Takako" userId="ae926d26bf656891" providerId="LiveId" clId="{522A2E65-CC4C-C946-B79C-4E6AA192E4CC}" dt="2022-02-16T21:43:26.278" v="236" actId="478"/>
          <ac:picMkLst>
            <pc:docMk/>
            <pc:sldMk cId="1291362331" sldId="335"/>
            <ac:picMk id="15" creationId="{00000000-0000-0000-0000-000000000000}"/>
          </ac:picMkLst>
        </pc:picChg>
        <pc:picChg chg="add del mod">
          <ac:chgData name="Yoshikawa Takako" userId="ae926d26bf656891" providerId="LiveId" clId="{522A2E65-CC4C-C946-B79C-4E6AA192E4CC}" dt="2022-02-16T21:43:53.227" v="246" actId="478"/>
          <ac:picMkLst>
            <pc:docMk/>
            <pc:sldMk cId="1291362331" sldId="335"/>
            <ac:picMk id="2050" creationId="{E4D29D45-34A8-9145-A4B4-22ECAFEF612D}"/>
          </ac:picMkLst>
        </pc:picChg>
        <pc:picChg chg="add del">
          <ac:chgData name="Yoshikawa Takako" userId="ae926d26bf656891" providerId="LiveId" clId="{522A2E65-CC4C-C946-B79C-4E6AA192E4CC}" dt="2022-02-16T21:44:16.715" v="248" actId="478"/>
          <ac:picMkLst>
            <pc:docMk/>
            <pc:sldMk cId="1291362331" sldId="335"/>
            <ac:picMk id="2052" creationId="{D283690A-4B90-4445-A1AE-E9E8CBC5B5D7}"/>
          </ac:picMkLst>
        </pc:picChg>
        <pc:picChg chg="add mod">
          <ac:chgData name="Yoshikawa Takako" userId="ae926d26bf656891" providerId="LiveId" clId="{522A2E65-CC4C-C946-B79C-4E6AA192E4CC}" dt="2022-02-16T21:44:24.305" v="252" actId="1076"/>
          <ac:picMkLst>
            <pc:docMk/>
            <pc:sldMk cId="1291362331" sldId="335"/>
            <ac:picMk id="2054" creationId="{7A89F5B6-AD27-4D46-A3C3-B8121008F016}"/>
          </ac:picMkLst>
        </pc:picChg>
      </pc:sldChg>
      <pc:sldChg chg="addSp delSp modSp add mod">
        <pc:chgData name="Yoshikawa Takako" userId="ae926d26bf656891" providerId="LiveId" clId="{522A2E65-CC4C-C946-B79C-4E6AA192E4CC}" dt="2022-02-17T14:56:03.104" v="340" actId="478"/>
        <pc:sldMkLst>
          <pc:docMk/>
          <pc:sldMk cId="877567717" sldId="336"/>
        </pc:sldMkLst>
        <pc:spChg chg="del mod">
          <ac:chgData name="Yoshikawa Takako" userId="ae926d26bf656891" providerId="LiveId" clId="{522A2E65-CC4C-C946-B79C-4E6AA192E4CC}" dt="2022-02-17T14:56:03.104" v="340" actId="478"/>
          <ac:spMkLst>
            <pc:docMk/>
            <pc:sldMk cId="877567717" sldId="336"/>
            <ac:spMk id="5" creationId="{00000000-0000-0000-0000-000000000000}"/>
          </ac:spMkLst>
        </pc:spChg>
        <pc:spChg chg="add mod">
          <ac:chgData name="Yoshikawa Takako" userId="ae926d26bf656891" providerId="LiveId" clId="{522A2E65-CC4C-C946-B79C-4E6AA192E4CC}" dt="2022-02-17T14:55:58.448" v="339" actId="1076"/>
          <ac:spMkLst>
            <pc:docMk/>
            <pc:sldMk cId="877567717" sldId="336"/>
            <ac:spMk id="8" creationId="{C46A90D9-0068-CA49-893F-17297E0C4E61}"/>
          </ac:spMkLst>
        </pc:spChg>
        <pc:picChg chg="mod">
          <ac:chgData name="Yoshikawa Takako" userId="ae926d26bf656891" providerId="LiveId" clId="{522A2E65-CC4C-C946-B79C-4E6AA192E4CC}" dt="2022-02-17T14:55:11.439" v="291" actId="14100"/>
          <ac:picMkLst>
            <pc:docMk/>
            <pc:sldMk cId="877567717" sldId="336"/>
            <ac:picMk id="6" creationId="{00000000-0000-0000-0000-000000000000}"/>
          </ac:picMkLst>
        </pc:picChg>
        <pc:picChg chg="add mod">
          <ac:chgData name="Yoshikawa Takako" userId="ae926d26bf656891" providerId="LiveId" clId="{522A2E65-CC4C-C946-B79C-4E6AA192E4CC}" dt="2022-02-17T14:55:08.181" v="290" actId="167"/>
          <ac:picMkLst>
            <pc:docMk/>
            <pc:sldMk cId="877567717" sldId="336"/>
            <ac:picMk id="7" creationId="{20196449-FDD8-3649-B59F-92486BEEFC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874D9-1961-6349-9D7B-643D978DF4F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435FB-0B1B-FD48-B891-3D2B6ABB8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$PLTR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57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$PLTR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87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$PLTR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4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$PLTR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8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$PLTR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87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$PLTR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87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$PLTR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1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48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86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82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4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82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$PLTR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35FB-0B1B-FD48-B891-3D2B6ABB8A6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8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4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9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5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9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0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9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5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41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7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5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AEE3E-AC57-F540-B4E6-372C5C4DA9B5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753DB-DC48-1743-956B-FCBADDD3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5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jpe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jpeg"/><Relationship Id="rId22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76.jpe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83.jpeg"/><Relationship Id="rId18" Type="http://schemas.openxmlformats.org/officeDocument/2006/relationships/image" Target="../media/image84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0.png"/><Relationship Id="rId7" Type="http://schemas.openxmlformats.org/officeDocument/2006/relationships/image" Target="../media/image10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eg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285" b="-1"/>
          <a:stretch/>
        </p:blipFill>
        <p:spPr>
          <a:xfrm>
            <a:off x="0" y="3445544"/>
            <a:ext cx="9143999" cy="16232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3980" y="3412456"/>
            <a:ext cx="6636037" cy="1607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ロブロックス、</a:t>
            </a:r>
            <a:r>
              <a:rPr lang="en-US" altLang="ja-JP" sz="3500" b="1" dirty="0">
                <a:solidFill>
                  <a:schemeClr val="bg1"/>
                </a:solidFill>
                <a:latin typeface="Microsoft YaHei"/>
                <a:cs typeface="Microsoft YaHei"/>
              </a:rPr>
              <a:t>FY21.Q4【</a:t>
            </a: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残念</a:t>
            </a:r>
            <a:r>
              <a:rPr lang="en-US" altLang="ja-JP" sz="35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>
              <a:lnSpc>
                <a:spcPct val="150000"/>
              </a:lnSpc>
            </a:pP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500" b="1" dirty="0">
                <a:solidFill>
                  <a:schemeClr val="bg1"/>
                </a:solidFill>
                <a:latin typeface="Microsoft YaHei"/>
                <a:cs typeface="Microsoft YaHei"/>
              </a:rPr>
              <a:t>X</a:t>
            </a: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5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500" b="1" dirty="0">
                <a:solidFill>
                  <a:schemeClr val="bg1"/>
                </a:solidFill>
                <a:latin typeface="Microsoft YaHei"/>
                <a:cs typeface="Microsoft YaHei"/>
              </a:rPr>
              <a:t>X</a:t>
            </a: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500" b="1" dirty="0">
                <a:solidFill>
                  <a:schemeClr val="bg1"/>
                </a:solidFill>
                <a:latin typeface="Microsoft YaHei"/>
                <a:cs typeface="Microsoft YaHei"/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410" y="1264106"/>
            <a:ext cx="2375648" cy="2153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2058" y="1419411"/>
            <a:ext cx="5247341" cy="18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6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28CBD8-CBA6-DA48-91FF-1CCE85074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79"/>
          <a:stretch/>
        </p:blipFill>
        <p:spPr>
          <a:xfrm>
            <a:off x="5756926" y="3872544"/>
            <a:ext cx="1557255" cy="330218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3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6" y="4420091"/>
            <a:ext cx="6899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暗号資産：最新ニュース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2022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年１月号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-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重要ニュースの総まとめ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-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E02F9DD-6F3F-A04E-9CC6-4D6362E31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0" t="14028" r="4927" b="11156"/>
          <a:stretch/>
        </p:blipFill>
        <p:spPr bwMode="auto">
          <a:xfrm>
            <a:off x="915219" y="2586530"/>
            <a:ext cx="624612" cy="6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lectrum Wallet Review – BitcoinWiki">
            <a:extLst>
              <a:ext uri="{FF2B5EF4-FFF2-40B4-BE49-F238E27FC236}">
                <a16:creationId xmlns:a16="http://schemas.microsoft.com/office/drawing/2014/main" id="{F983F89F-C8C5-4948-BBD9-3187D7D27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812" y="2820946"/>
            <a:ext cx="706618" cy="7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Coincheck Exchange Loses Over $500 Million in Apparent Hack - World Crypto  Index">
            <a:extLst>
              <a:ext uri="{FF2B5EF4-FFF2-40B4-BE49-F238E27FC236}">
                <a16:creationId xmlns:a16="http://schemas.microsoft.com/office/drawing/2014/main" id="{C7EFF05D-637B-C040-AE26-566F39C76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7639" b="17362"/>
          <a:stretch/>
        </p:blipFill>
        <p:spPr bwMode="auto">
          <a:xfrm>
            <a:off x="7397716" y="715586"/>
            <a:ext cx="786297" cy="61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oinbase Wallet x Unstoppable Domains - YouTube">
            <a:extLst>
              <a:ext uri="{FF2B5EF4-FFF2-40B4-BE49-F238E27FC236}">
                <a16:creationId xmlns:a16="http://schemas.microsoft.com/office/drawing/2014/main" id="{B52E9F37-85AD-FB42-9B5C-90F00210A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t="15449" r="59317" b="15449"/>
          <a:stretch/>
        </p:blipFill>
        <p:spPr bwMode="auto">
          <a:xfrm>
            <a:off x="910520" y="1849058"/>
            <a:ext cx="662789" cy="75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Ledger Logo Vector SVG (2.19 KB) | Free Download">
            <a:extLst>
              <a:ext uri="{FF2B5EF4-FFF2-40B4-BE49-F238E27FC236}">
                <a16:creationId xmlns:a16="http://schemas.microsoft.com/office/drawing/2014/main" id="{113AB5F2-2C1A-9D40-B996-6015731E3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6" t="27904" r="16527" b="35274"/>
          <a:stretch/>
        </p:blipFill>
        <p:spPr bwMode="auto">
          <a:xfrm>
            <a:off x="846592" y="3866784"/>
            <a:ext cx="951025" cy="36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TREZOR · GitHub">
            <a:extLst>
              <a:ext uri="{FF2B5EF4-FFF2-40B4-BE49-F238E27FC236}">
                <a16:creationId xmlns:a16="http://schemas.microsoft.com/office/drawing/2014/main" id="{BBD042D4-5CBC-B341-879F-657242C07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9" b="13576"/>
          <a:stretch/>
        </p:blipFill>
        <p:spPr bwMode="auto">
          <a:xfrm>
            <a:off x="910520" y="3238804"/>
            <a:ext cx="723891" cy="50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F600ED8D-AF73-9E46-AA9F-12B677D3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10" y="3902526"/>
            <a:ext cx="1225736" cy="30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Dai (cryptocurrency) - Wikipedia">
            <a:extLst>
              <a:ext uri="{FF2B5EF4-FFF2-40B4-BE49-F238E27FC236}">
                <a16:creationId xmlns:a16="http://schemas.microsoft.com/office/drawing/2014/main" id="{F702EDA6-2038-A742-BB2E-24B64904A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15362" r="7895" b="18532"/>
          <a:stretch/>
        </p:blipFill>
        <p:spPr bwMode="auto">
          <a:xfrm>
            <a:off x="4747440" y="3902526"/>
            <a:ext cx="808642" cy="3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Tether (USDT) – Blockchain Exchange Support Center">
            <a:extLst>
              <a:ext uri="{FF2B5EF4-FFF2-40B4-BE49-F238E27FC236}">
                <a16:creationId xmlns:a16="http://schemas.microsoft.com/office/drawing/2014/main" id="{1512B5DE-BE6F-5944-9AA3-BAB66510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26" y="3922204"/>
            <a:ext cx="974601" cy="26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 is the ERC-20 standard? ERC-20 Ethereum tokens">
            <a:extLst>
              <a:ext uri="{FF2B5EF4-FFF2-40B4-BE49-F238E27FC236}">
                <a16:creationId xmlns:a16="http://schemas.microsoft.com/office/drawing/2014/main" id="{746E94B8-F74B-E345-83C2-E5E3A94A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0" y="1348081"/>
            <a:ext cx="1058957" cy="44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gecoin | Dogecoin Wiki | Fandom">
            <a:extLst>
              <a:ext uri="{FF2B5EF4-FFF2-40B4-BE49-F238E27FC236}">
                <a16:creationId xmlns:a16="http://schemas.microsoft.com/office/drawing/2014/main" id="{43E5B762-2EFE-7846-919F-245A2E4D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58" y="1442607"/>
            <a:ext cx="501215" cy="50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The rising Avalanche token is now the 10th biggest cryptocurrency in the  world and its technical advantages could make it a viable Ethereum  alternative - NotebookCheck.net News">
            <a:extLst>
              <a:ext uri="{FF2B5EF4-FFF2-40B4-BE49-F238E27FC236}">
                <a16:creationId xmlns:a16="http://schemas.microsoft.com/office/drawing/2014/main" id="{244D7803-EED2-E746-B9E6-9DC40721B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8" t="5366" r="17660" b="12961"/>
          <a:stretch/>
        </p:blipFill>
        <p:spPr bwMode="auto">
          <a:xfrm>
            <a:off x="7527765" y="3643651"/>
            <a:ext cx="572713" cy="57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tcoin - Open source P2P money">
            <a:extLst>
              <a:ext uri="{FF2B5EF4-FFF2-40B4-BE49-F238E27FC236}">
                <a16:creationId xmlns:a16="http://schemas.microsoft.com/office/drawing/2014/main" id="{AF3BB375-E93C-0E43-B999-9AC5E8DB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65" y="2123548"/>
            <a:ext cx="526202" cy="52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ave vs Goldfinch. A few days ago I've discovered new… | by Buinytskyi  Dmytro | Medium">
            <a:extLst>
              <a:ext uri="{FF2B5EF4-FFF2-40B4-BE49-F238E27FC236}">
                <a16:creationId xmlns:a16="http://schemas.microsoft.com/office/drawing/2014/main" id="{216D3504-334C-6847-9BA2-4F3E9A2D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6" y="737924"/>
            <a:ext cx="746375" cy="50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456E202E-42C6-384F-A20C-F5D48A0A2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4" b="26746"/>
          <a:stretch/>
        </p:blipFill>
        <p:spPr bwMode="auto">
          <a:xfrm>
            <a:off x="1969477" y="683065"/>
            <a:ext cx="1036019" cy="27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7918D454-94D6-AB46-B26D-281B29516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7" b="27154"/>
          <a:stretch/>
        </p:blipFill>
        <p:spPr bwMode="auto">
          <a:xfrm>
            <a:off x="3210208" y="682856"/>
            <a:ext cx="1130139" cy="2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ardano Logo - Free vector graphic on Pixabay">
            <a:extLst>
              <a:ext uri="{FF2B5EF4-FFF2-40B4-BE49-F238E27FC236}">
                <a16:creationId xmlns:a16="http://schemas.microsoft.com/office/drawing/2014/main" id="{32A6D2E7-9C10-2740-ADC5-AA2185DBE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9" b="22276"/>
          <a:stretch/>
        </p:blipFill>
        <p:spPr bwMode="auto">
          <a:xfrm>
            <a:off x="4542741" y="651487"/>
            <a:ext cx="1181673" cy="34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Media Kit and Brand Resources - Polygon | Ethereum's Internet of Blockchains">
            <a:extLst>
              <a:ext uri="{FF2B5EF4-FFF2-40B4-BE49-F238E27FC236}">
                <a16:creationId xmlns:a16="http://schemas.microsoft.com/office/drawing/2014/main" id="{30A829E0-E88A-CE46-84CE-716A4165C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7" t="34019" r="20728" b="34529"/>
          <a:stretch/>
        </p:blipFill>
        <p:spPr bwMode="auto">
          <a:xfrm>
            <a:off x="5925312" y="631083"/>
            <a:ext cx="1357074" cy="3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F03D4-7ACD-6E4D-A3C4-5E057844D5B5}"/>
              </a:ext>
            </a:extLst>
          </p:cNvPr>
          <p:cNvSpPr txBox="1"/>
          <p:nvPr/>
        </p:nvSpPr>
        <p:spPr>
          <a:xfrm>
            <a:off x="2217600" y="1582588"/>
            <a:ext cx="492649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『</a:t>
            </a:r>
            <a:r>
              <a:rPr lang="ja-JP" altLang="en-US" sz="1500" b="1">
                <a:solidFill>
                  <a:schemeClr val="accent4">
                    <a:lumMod val="50000"/>
                  </a:schemeClr>
                </a:solidFill>
              </a:rPr>
              <a:t>暗号資産マーケット、グロース株との連動が高まる</a:t>
            </a:r>
            <a:r>
              <a:rPr lang="en-US" altLang="ja-JP" sz="1500" b="1" dirty="0">
                <a:solidFill>
                  <a:schemeClr val="accent4">
                    <a:lumMod val="50000"/>
                  </a:schemeClr>
                </a:solidFill>
              </a:rPr>
              <a:t>』</a:t>
            </a:r>
          </a:p>
          <a:p>
            <a:endParaRPr lang="en-US" altLang="ja-JP" sz="15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『Google、</a:t>
            </a:r>
            <a:r>
              <a:rPr lang="ja-JP" altLang="en-US" sz="1600" b="1">
                <a:solidFill>
                  <a:schemeClr val="accent4">
                    <a:lumMod val="50000"/>
                  </a:schemeClr>
                </a:solidFill>
              </a:rPr>
              <a:t>ブロックチェーンへの前進</a:t>
            </a:r>
            <a:r>
              <a:rPr lang="en-US" altLang="ja-JP" sz="1600" b="1" dirty="0">
                <a:solidFill>
                  <a:schemeClr val="accent4">
                    <a:lumMod val="50000"/>
                  </a:schemeClr>
                </a:solidFill>
              </a:rPr>
              <a:t>』</a:t>
            </a:r>
          </a:p>
          <a:p>
            <a:endParaRPr lang="en-US" altLang="ja-JP" sz="15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『OpenSea、NFT</a:t>
            </a:r>
            <a:r>
              <a:rPr lang="ja-JP" altLang="en-US" sz="1600" b="1">
                <a:solidFill>
                  <a:schemeClr val="accent4">
                    <a:lumMod val="50000"/>
                  </a:schemeClr>
                </a:solidFill>
              </a:rPr>
              <a:t>取引所が月次最大取引高を達成</a:t>
            </a:r>
            <a:r>
              <a:rPr lang="en-US" altLang="ja-JP" sz="1600" b="1" dirty="0">
                <a:solidFill>
                  <a:schemeClr val="accent4">
                    <a:lumMod val="50000"/>
                  </a:schemeClr>
                </a:solidFill>
              </a:rPr>
              <a:t>』</a:t>
            </a:r>
          </a:p>
          <a:p>
            <a:endParaRPr lang="en-US" altLang="ja-JP" sz="15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『</a:t>
            </a:r>
            <a:r>
              <a:rPr lang="ja-JP" altLang="en-US" sz="1600" b="1">
                <a:solidFill>
                  <a:schemeClr val="accent4">
                    <a:lumMod val="50000"/>
                  </a:schemeClr>
                </a:solidFill>
              </a:rPr>
              <a:t>マイクロソフト、メタバースへの戦略</a:t>
            </a:r>
            <a:r>
              <a:rPr lang="en-US" altLang="ja-JP" sz="1600" b="1" dirty="0">
                <a:solidFill>
                  <a:schemeClr val="accent4">
                    <a:lumMod val="50000"/>
                  </a:schemeClr>
                </a:solidFill>
              </a:rPr>
              <a:t>』</a:t>
            </a:r>
          </a:p>
          <a:p>
            <a:endParaRPr lang="en-US" altLang="ja-JP" sz="15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ja-JP" altLang="en-US" sz="1500">
                <a:solidFill>
                  <a:schemeClr val="accent4">
                    <a:lumMod val="50000"/>
                  </a:schemeClr>
                </a:solidFill>
              </a:rPr>
              <a:t>　</a:t>
            </a:r>
            <a:r>
              <a:rPr lang="en-US" sz="1500" dirty="0">
                <a:solidFill>
                  <a:schemeClr val="accent4">
                    <a:lumMod val="50000"/>
                  </a:schemeClr>
                </a:solidFill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34647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7A5B91-9C97-DC40-B5CC-F2925DECDD4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4396"/>
            <a:ext cx="9143998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4" y="4352433"/>
            <a:ext cx="7121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【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ミネルヴィニ分析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投資チャンピオン２度目を生み出した買いの秘密とは？パート①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2AA9B-6FC9-2645-9AD4-316B3FBFD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314" y="1428412"/>
            <a:ext cx="2417140" cy="2744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05A58A-9959-DA42-8AF6-38404BF5E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648" y="2197915"/>
            <a:ext cx="39878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5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7A5B91-9C97-DC40-B5CC-F2925DECDD4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4396"/>
            <a:ext cx="9143998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4" y="4352433"/>
            <a:ext cx="7121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【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ミネルヴィニ分析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投資チャンピオン２度目を生み出した買いの秘密とは？パート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②</a:t>
            </a:r>
          </a:p>
        </p:txBody>
      </p:sp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2AA9B-6FC9-2645-9AD4-316B3FBFD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314" y="1428412"/>
            <a:ext cx="2417140" cy="2744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05A58A-9959-DA42-8AF6-38404BF5E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648" y="2197915"/>
            <a:ext cx="39878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5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6F7EE9-915F-D344-810F-10AC81F7B5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444389"/>
            <a:ext cx="9143997" cy="1251735"/>
          </a:xfrm>
          <a:prstGeom prst="rect">
            <a:avLst/>
          </a:prstGeom>
        </p:spPr>
      </p:pic>
      <p:pic>
        <p:nvPicPr>
          <p:cNvPr id="2056" name="Picture 8" descr="Qualcomm logo and symbol, meaning, history, PNG">
            <a:extLst>
              <a:ext uri="{FF2B5EF4-FFF2-40B4-BE49-F238E27FC236}">
                <a16:creationId xmlns:a16="http://schemas.microsoft.com/office/drawing/2014/main" id="{4AA3A3A5-5AE3-104C-8696-1DB8FAAD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57" y="1025717"/>
            <a:ext cx="5440283" cy="340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クアルコム　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FY22.Q1【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好決算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</p:spTree>
    <p:extLst>
      <p:ext uri="{BB962C8B-B14F-4D97-AF65-F5344CB8AC3E}">
        <p14:creationId xmlns:p14="http://schemas.microsoft.com/office/powerpoint/2010/main" val="2123832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E0035B-4B84-F044-8B21-1AD2017C9B0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389"/>
            <a:ext cx="9143998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FY21.Q4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DED442-771C-A04A-A325-D08751CB9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9" y="1886060"/>
            <a:ext cx="58420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73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5171B2-B3F5-0A44-91A8-E7FC254200D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389"/>
            <a:ext cx="9143999" cy="1262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FY21.Q4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?</a:t>
            </a:r>
          </a:p>
        </p:txBody>
      </p:sp>
      <p:pic>
        <p:nvPicPr>
          <p:cNvPr id="2050" name="Picture 2" descr="Google Logo transparent PNG - StickPNG">
            <a:extLst>
              <a:ext uri="{FF2B5EF4-FFF2-40B4-BE49-F238E27FC236}">
                <a16:creationId xmlns:a16="http://schemas.microsoft.com/office/drawing/2014/main" id="{558A41F3-7C6A-7F4F-B8D2-D783254E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19" y="1602700"/>
            <a:ext cx="49149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1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4E4556-A1A8-1147-834B-B187C35156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65349" y="0"/>
            <a:ext cx="7213301" cy="44706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ACDA26-3FDD-C54C-8926-27349AAA85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6983"/>
            <a:ext cx="9144000" cy="1477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6763" y="3337128"/>
            <a:ext cx="6230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FY21.Q4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X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?</a:t>
            </a:r>
          </a:p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$10B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自社株買入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1026" name="Picture 2" descr="ExxonMobil">
            <a:extLst>
              <a:ext uri="{FF2B5EF4-FFF2-40B4-BE49-F238E27FC236}">
                <a16:creationId xmlns:a16="http://schemas.microsoft.com/office/drawing/2014/main" id="{8C75A93B-B285-BB42-AA9C-5D0F3FAC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025" y="1987479"/>
            <a:ext cx="38862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307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CDA26-3FDD-C54C-8926-27349AAA852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389"/>
            <a:ext cx="9144000" cy="1262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FY22.Q1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  <p:pic>
        <p:nvPicPr>
          <p:cNvPr id="1030" name="Picture 6" descr="Visa Logo -Logo Brands For Free HD 3D">
            <a:extLst>
              <a:ext uri="{FF2B5EF4-FFF2-40B4-BE49-F238E27FC236}">
                <a16:creationId xmlns:a16="http://schemas.microsoft.com/office/drawing/2014/main" id="{685C640F-6AF5-EC4C-92E7-8AF7AF939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19" y="1625303"/>
            <a:ext cx="47371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xonMobil">
            <a:extLst>
              <a:ext uri="{FF2B5EF4-FFF2-40B4-BE49-F238E27FC236}">
                <a16:creationId xmlns:a16="http://schemas.microsoft.com/office/drawing/2014/main" id="{8C75A93B-B285-BB42-AA9C-5D0F3FAC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921000"/>
            <a:ext cx="38862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622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pple Rainbow Logo Color Scheme » Blue » SchemeColor.com">
            <a:extLst>
              <a:ext uri="{FF2B5EF4-FFF2-40B4-BE49-F238E27FC236}">
                <a16:creationId xmlns:a16="http://schemas.microsoft.com/office/drawing/2014/main" id="{D9162A49-EF9D-484F-9DD8-AC393CDA5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149"/>
          <a:stretch/>
        </p:blipFill>
        <p:spPr bwMode="auto">
          <a:xfrm>
            <a:off x="0" y="3428999"/>
            <a:ext cx="9144000" cy="127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xploring Brand Colors Of The 100 Top Companies for Inspiration">
            <a:extLst>
              <a:ext uri="{FF2B5EF4-FFF2-40B4-BE49-F238E27FC236}">
                <a16:creationId xmlns:a16="http://schemas.microsoft.com/office/drawing/2014/main" id="{3F6BA49C-966D-CC41-82F7-4EEBAFA85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9"/>
          <a:stretch/>
        </p:blipFill>
        <p:spPr bwMode="auto">
          <a:xfrm>
            <a:off x="2949522" y="693894"/>
            <a:ext cx="2857500" cy="26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FY22.Q1 【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好決算！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7201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1455E-6536-3549-9EB5-0F56541A167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428999"/>
            <a:ext cx="9216002" cy="12781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FY22.Q2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  <p:pic>
        <p:nvPicPr>
          <p:cNvPr id="1026" name="Picture 2" descr="Microsoft – Logos Download">
            <a:extLst>
              <a:ext uri="{FF2B5EF4-FFF2-40B4-BE49-F238E27FC236}">
                <a16:creationId xmlns:a16="http://schemas.microsoft.com/office/drawing/2014/main" id="{0BE5F725-3B9D-7C47-A984-551E884F5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69" y="2020375"/>
            <a:ext cx="6153031" cy="13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72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196449-FDD8-3649-B59F-92486BEEFC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285" b="-1"/>
          <a:stretch/>
        </p:blipFill>
        <p:spPr>
          <a:xfrm>
            <a:off x="0" y="3445544"/>
            <a:ext cx="9143999" cy="1623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73102"/>
          <a:stretch/>
        </p:blipFill>
        <p:spPr>
          <a:xfrm>
            <a:off x="0" y="3445544"/>
            <a:ext cx="9144000" cy="1623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5" y="1619418"/>
            <a:ext cx="6826020" cy="1690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A90D9-0068-CA49-893F-17297E0C4E61}"/>
              </a:ext>
            </a:extLst>
          </p:cNvPr>
          <p:cNvSpPr txBox="1"/>
          <p:nvPr/>
        </p:nvSpPr>
        <p:spPr>
          <a:xfrm>
            <a:off x="1070059" y="3570445"/>
            <a:ext cx="7018820" cy="1373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パランティア、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FY21.Q4【</a:t>
            </a: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残念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>
              <a:lnSpc>
                <a:spcPct val="150000"/>
              </a:lnSpc>
            </a:pP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X</a:t>
            </a: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</p:spTree>
    <p:extLst>
      <p:ext uri="{BB962C8B-B14F-4D97-AF65-F5344CB8AC3E}">
        <p14:creationId xmlns:p14="http://schemas.microsoft.com/office/powerpoint/2010/main" val="87756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5" y="4352433"/>
            <a:ext cx="6899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暗号資産：２０２２年注目すべき暗号資産総まとめ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②『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大いに期待レベル・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①』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！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2494AE-D78D-8E45-8D3E-4C951921F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751" y="769385"/>
            <a:ext cx="3698494" cy="340599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C299D7C-5B2C-C940-8ACE-6D2D8047EFB1}"/>
              </a:ext>
            </a:extLst>
          </p:cNvPr>
          <p:cNvSpPr/>
          <p:nvPr/>
        </p:nvSpPr>
        <p:spPr>
          <a:xfrm>
            <a:off x="2711600" y="1250153"/>
            <a:ext cx="3698494" cy="4572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7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D11E08B-08C3-0F46-8B84-DDEA78D40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586392"/>
              </p:ext>
            </p:extLst>
          </p:nvPr>
        </p:nvGraphicFramePr>
        <p:xfrm>
          <a:off x="1524000" y="482599"/>
          <a:ext cx="6096000" cy="5724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60893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273508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0174865"/>
                    </a:ext>
                  </a:extLst>
                </a:gridCol>
              </a:tblGrid>
              <a:tr h="113386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202192"/>
                  </a:ext>
                </a:extLst>
              </a:tr>
              <a:tr h="1133862">
                <a:tc>
                  <a:txBody>
                    <a:bodyPr/>
                    <a:lstStyle/>
                    <a:p>
                      <a:r>
                        <a:rPr lang="en-US" dirty="0"/>
                        <a:t>Yield Farming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Compound</a:t>
                      </a:r>
                    </a:p>
                    <a:p>
                      <a:r>
                        <a:rPr lang="en-US" dirty="0"/>
                        <a:t>AAVE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072745"/>
                  </a:ext>
                </a:extLst>
              </a:tr>
              <a:tr h="1133862">
                <a:tc>
                  <a:txBody>
                    <a:bodyPr/>
                    <a:lstStyle/>
                    <a:p>
                      <a:r>
                        <a:rPr lang="en-US" dirty="0"/>
                        <a:t>AMM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Uniswap</a:t>
                      </a:r>
                      <a:endParaRPr lang="en-US" dirty="0"/>
                    </a:p>
                    <a:p>
                      <a:r>
                        <a:rPr lang="en-US" dirty="0"/>
                        <a:t>Curve</a:t>
                      </a:r>
                    </a:p>
                    <a:p>
                      <a:r>
                        <a:rPr lang="en-US" dirty="0"/>
                        <a:t>Sushi</a:t>
                      </a:r>
                    </a:p>
                    <a:p>
                      <a:r>
                        <a:rPr lang="en-US" dirty="0"/>
                        <a:t>Balancer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94983"/>
                  </a:ext>
                </a:extLst>
              </a:tr>
              <a:tr h="1133862">
                <a:tc>
                  <a:txBody>
                    <a:bodyPr/>
                    <a:lstStyle/>
                    <a:p>
                      <a:r>
                        <a:rPr lang="en-US" dirty="0"/>
                        <a:t>Yield Aggregators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yEarn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82443"/>
                  </a:ext>
                </a:extLst>
              </a:tr>
              <a:tr h="1133862">
                <a:tc>
                  <a:txBody>
                    <a:bodyPr/>
                    <a:lstStyle/>
                    <a:p>
                      <a:r>
                        <a:rPr lang="en-US" dirty="0"/>
                        <a:t>Yield-backed synthetic tokens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Alchemix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14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94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31BDAE-6E9D-3047-9ACE-D3AEE574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33" y="691376"/>
            <a:ext cx="1243206" cy="12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chemix USD (ALUSD) price today, chart, market cap &amp; news | CoinGecko">
            <a:extLst>
              <a:ext uri="{FF2B5EF4-FFF2-40B4-BE49-F238E27FC236}">
                <a16:creationId xmlns:a16="http://schemas.microsoft.com/office/drawing/2014/main" id="{F3990A69-0F79-B248-BFE1-8E382FB3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83" y="4799361"/>
            <a:ext cx="1243206" cy="12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9EF52F-7AB0-8D46-A5DC-370459A6A2D0}"/>
              </a:ext>
            </a:extLst>
          </p:cNvPr>
          <p:cNvCxnSpPr>
            <a:cxnSpLocks/>
          </p:cNvCxnSpPr>
          <p:nvPr/>
        </p:nvCxnSpPr>
        <p:spPr>
          <a:xfrm>
            <a:off x="1487835" y="2026370"/>
            <a:ext cx="0" cy="1812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What are YEARN VAULTS? ETH Vault Explained | DEFI, YIELD FARMING - YouTube">
            <a:extLst>
              <a:ext uri="{FF2B5EF4-FFF2-40B4-BE49-F238E27FC236}">
                <a16:creationId xmlns:a16="http://schemas.microsoft.com/office/drawing/2014/main" id="{48DAB17A-8FAD-A941-B7D0-37222964C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8" t="5664" r="5610" b="26043"/>
          <a:stretch/>
        </p:blipFill>
        <p:spPr bwMode="auto">
          <a:xfrm>
            <a:off x="523256" y="4607343"/>
            <a:ext cx="1929160" cy="19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64EF7-D6A7-7548-960C-45002DAB5842}"/>
              </a:ext>
            </a:extLst>
          </p:cNvPr>
          <p:cNvSpPr txBox="1"/>
          <p:nvPr/>
        </p:nvSpPr>
        <p:spPr>
          <a:xfrm>
            <a:off x="1543589" y="2402255"/>
            <a:ext cx="1929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１００万円をヤーンのヴォルトに預ける（担保金）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D3940B-11D9-2D4A-B8A4-82894C08305B}"/>
              </a:ext>
            </a:extLst>
          </p:cNvPr>
          <p:cNvCxnSpPr>
            <a:cxnSpLocks/>
          </p:cNvCxnSpPr>
          <p:nvPr/>
        </p:nvCxnSpPr>
        <p:spPr>
          <a:xfrm flipV="1">
            <a:off x="2452416" y="5393600"/>
            <a:ext cx="4453902" cy="11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241B2A-EA08-414F-8A3C-CF74BCE1A3E5}"/>
              </a:ext>
            </a:extLst>
          </p:cNvPr>
          <p:cNvSpPr txBox="1"/>
          <p:nvPr/>
        </p:nvSpPr>
        <p:spPr>
          <a:xfrm>
            <a:off x="3528507" y="5564563"/>
            <a:ext cx="2317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担保金の５０％分を無利子ローンで借入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442141-C1D2-1B45-A20A-8253AADE852D}"/>
              </a:ext>
            </a:extLst>
          </p:cNvPr>
          <p:cNvCxnSpPr>
            <a:cxnSpLocks/>
          </p:cNvCxnSpPr>
          <p:nvPr/>
        </p:nvCxnSpPr>
        <p:spPr>
          <a:xfrm flipV="1">
            <a:off x="2452416" y="2188348"/>
            <a:ext cx="1793561" cy="2590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Yearn DAI | DeFi Market Cap">
            <a:extLst>
              <a:ext uri="{FF2B5EF4-FFF2-40B4-BE49-F238E27FC236}">
                <a16:creationId xmlns:a16="http://schemas.microsoft.com/office/drawing/2014/main" id="{53C1125C-8016-834B-AA02-4A536776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315" y="1312979"/>
            <a:ext cx="875369" cy="87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DA8562-53A1-1B42-81D6-11D5A333A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65" y="3992137"/>
            <a:ext cx="683941" cy="68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57968C-3AC4-314A-897C-37F28D0F0948}"/>
              </a:ext>
            </a:extLst>
          </p:cNvPr>
          <p:cNvSpPr txBox="1"/>
          <p:nvPr/>
        </p:nvSpPr>
        <p:spPr>
          <a:xfrm>
            <a:off x="3682131" y="2873570"/>
            <a:ext cx="375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ヤーンから発生する利子を使い、借入れた５０万円の返済をする。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806FA5-C0C6-B14A-AB05-FB3BC0878240}"/>
              </a:ext>
            </a:extLst>
          </p:cNvPr>
          <p:cNvCxnSpPr>
            <a:cxnSpLocks/>
          </p:cNvCxnSpPr>
          <p:nvPr/>
        </p:nvCxnSpPr>
        <p:spPr>
          <a:xfrm>
            <a:off x="5126548" y="2026370"/>
            <a:ext cx="2768438" cy="26497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Alchemix price today, ALCX to USD live, marketcap and chart | CoinMarketCap">
            <a:extLst>
              <a:ext uri="{FF2B5EF4-FFF2-40B4-BE49-F238E27FC236}">
                <a16:creationId xmlns:a16="http://schemas.microsoft.com/office/drawing/2014/main" id="{9362224A-E188-EB4D-B1C7-C71F017F0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143" y="424531"/>
            <a:ext cx="1087697" cy="108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08BB7C-DAE3-F14E-8943-EF09B362DAEB}"/>
              </a:ext>
            </a:extLst>
          </p:cNvPr>
          <p:cNvCxnSpPr>
            <a:cxnSpLocks/>
          </p:cNvCxnSpPr>
          <p:nvPr/>
        </p:nvCxnSpPr>
        <p:spPr>
          <a:xfrm flipV="1">
            <a:off x="5188405" y="1119711"/>
            <a:ext cx="2141603" cy="5772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6C605FD-5FC6-C548-8F02-6D7D55370A91}"/>
              </a:ext>
            </a:extLst>
          </p:cNvPr>
          <p:cNvSpPr/>
          <p:nvPr/>
        </p:nvSpPr>
        <p:spPr>
          <a:xfrm>
            <a:off x="5042889" y="521858"/>
            <a:ext cx="2147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利子の１０％はアルケミクスの収益となる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02F17A-3843-084F-B96E-9048E8323058}"/>
              </a:ext>
            </a:extLst>
          </p:cNvPr>
          <p:cNvSpPr/>
          <p:nvPr/>
        </p:nvSpPr>
        <p:spPr>
          <a:xfrm>
            <a:off x="1026206" y="32065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担保金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0D4643-02BE-D445-958B-515004BF6965}"/>
              </a:ext>
            </a:extLst>
          </p:cNvPr>
          <p:cNvSpPr/>
          <p:nvPr/>
        </p:nvSpPr>
        <p:spPr>
          <a:xfrm>
            <a:off x="4256620" y="93504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利子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FB0649-BEC9-5748-984E-D06E16585D6E}"/>
              </a:ext>
            </a:extLst>
          </p:cNvPr>
          <p:cNvSpPr/>
          <p:nvPr/>
        </p:nvSpPr>
        <p:spPr>
          <a:xfrm>
            <a:off x="7571820" y="60641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借入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8E6A20-BD37-B547-AA65-6989866E72F9}"/>
              </a:ext>
            </a:extLst>
          </p:cNvPr>
          <p:cNvSpPr/>
          <p:nvPr/>
        </p:nvSpPr>
        <p:spPr>
          <a:xfrm>
            <a:off x="7542235" y="16434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手数料</a:t>
            </a:r>
          </a:p>
        </p:txBody>
      </p:sp>
    </p:spTree>
    <p:extLst>
      <p:ext uri="{BB962C8B-B14F-4D97-AF65-F5344CB8AC3E}">
        <p14:creationId xmlns:p14="http://schemas.microsoft.com/office/powerpoint/2010/main" val="498202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ederal Reserve - Wikipedia">
            <a:extLst>
              <a:ext uri="{FF2B5EF4-FFF2-40B4-BE49-F238E27FC236}">
                <a16:creationId xmlns:a16="http://schemas.microsoft.com/office/drawing/2014/main" id="{22E581DE-8381-8344-B62E-6A9DF308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394" y="137689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3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5" y="4352433"/>
            <a:ext cx="7200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【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株価の動向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テーパリングと利上げの影響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〜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過去を振り返り、今準備すべきこと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〜</a:t>
            </a:r>
          </a:p>
        </p:txBody>
      </p:sp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: Chair Jerome H. Powell">
            <a:extLst>
              <a:ext uri="{FF2B5EF4-FFF2-40B4-BE49-F238E27FC236}">
                <a16:creationId xmlns:a16="http://schemas.microsoft.com/office/drawing/2014/main" id="{12C388C3-D7AC-7641-AB86-799EA0201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80" y="1621320"/>
            <a:ext cx="2002193" cy="24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66A824-5FCD-1A43-B3DA-C625E2E1B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415" y="1515494"/>
            <a:ext cx="2421905" cy="26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1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3BD70FED-8E0F-1040-9C21-CBAC1FAD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3" y="933323"/>
            <a:ext cx="9022273" cy="499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1ADDDC5D-2309-354B-88D3-36017AEDD727}"/>
              </a:ext>
            </a:extLst>
          </p:cNvPr>
          <p:cNvSpPr/>
          <p:nvPr/>
        </p:nvSpPr>
        <p:spPr>
          <a:xfrm>
            <a:off x="7756565" y="2359745"/>
            <a:ext cx="399883" cy="1334431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3DDB31-10C8-734A-BE0A-C30D17DE7738}"/>
              </a:ext>
            </a:extLst>
          </p:cNvPr>
          <p:cNvSpPr txBox="1"/>
          <p:nvPr/>
        </p:nvSpPr>
        <p:spPr>
          <a:xfrm>
            <a:off x="6998208" y="3944539"/>
            <a:ext cx="135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1月5日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FOMC議事録発表</a:t>
            </a:r>
          </a:p>
        </p:txBody>
      </p:sp>
    </p:spTree>
    <p:extLst>
      <p:ext uri="{BB962C8B-B14F-4D97-AF65-F5344CB8AC3E}">
        <p14:creationId xmlns:p14="http://schemas.microsoft.com/office/powerpoint/2010/main" val="2356332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3C450-8648-074D-8C17-102DA8E8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42" y="0"/>
            <a:ext cx="627691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6A6D3E6-211F-BB4A-B6F1-D04D178C078B}"/>
              </a:ext>
            </a:extLst>
          </p:cNvPr>
          <p:cNvSpPr/>
          <p:nvPr/>
        </p:nvSpPr>
        <p:spPr>
          <a:xfrm>
            <a:off x="3728168" y="3429000"/>
            <a:ext cx="1258360" cy="252679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C9082A-3D75-4C40-ACB5-076B17821BB4}"/>
              </a:ext>
            </a:extLst>
          </p:cNvPr>
          <p:cNvSpPr txBox="1"/>
          <p:nvPr/>
        </p:nvSpPr>
        <p:spPr>
          <a:xfrm>
            <a:off x="5471566" y="4687824"/>
            <a:ext cx="70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2月,3月</a:t>
            </a:r>
          </a:p>
          <a:p>
            <a:r>
              <a:rPr lang="en-US" sz="1200" dirty="0">
                <a:solidFill>
                  <a:schemeClr val="bg1"/>
                </a:solidFill>
              </a:rPr>
              <a:t>約$4.1Tr</a:t>
            </a:r>
          </a:p>
        </p:txBody>
      </p:sp>
    </p:spTree>
    <p:extLst>
      <p:ext uri="{BB962C8B-B14F-4D97-AF65-F5344CB8AC3E}">
        <p14:creationId xmlns:p14="http://schemas.microsoft.com/office/powerpoint/2010/main" val="2830880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8D2E22-26C5-3447-AA7A-AFB73B5C6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601"/>
            <a:ext cx="9144000" cy="33347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160B035-DC3F-3E4E-AE51-1A4BA1724095}"/>
              </a:ext>
            </a:extLst>
          </p:cNvPr>
          <p:cNvSpPr/>
          <p:nvPr/>
        </p:nvSpPr>
        <p:spPr>
          <a:xfrm>
            <a:off x="8080712" y="3230880"/>
            <a:ext cx="343903" cy="22555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88B4B1-0656-5744-AE60-816A873CA53B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8374252" y="2316481"/>
            <a:ext cx="586868" cy="9474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9DD4A5-3552-B142-B582-3098FD04BD1B}"/>
              </a:ext>
            </a:extLst>
          </p:cNvPr>
          <p:cNvSpPr txBox="1"/>
          <p:nvPr/>
        </p:nvSpPr>
        <p:spPr>
          <a:xfrm>
            <a:off x="7885582" y="3456432"/>
            <a:ext cx="70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2月,3月</a:t>
            </a:r>
          </a:p>
          <a:p>
            <a:r>
              <a:rPr lang="en-US" sz="1200" dirty="0"/>
              <a:t>約$4.1Tr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2753F-54B7-764B-BEE7-8FB31D75D69D}"/>
              </a:ext>
            </a:extLst>
          </p:cNvPr>
          <p:cNvSpPr txBox="1"/>
          <p:nvPr/>
        </p:nvSpPr>
        <p:spPr>
          <a:xfrm>
            <a:off x="8080713" y="1761601"/>
            <a:ext cx="880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1月現在</a:t>
            </a:r>
          </a:p>
          <a:p>
            <a:r>
              <a:rPr lang="en-US" sz="1200" dirty="0"/>
              <a:t>約$8.7Tr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76492E-6505-8F48-B29A-8C41BEFEC3BC}"/>
              </a:ext>
            </a:extLst>
          </p:cNvPr>
          <p:cNvSpPr/>
          <p:nvPr/>
        </p:nvSpPr>
        <p:spPr>
          <a:xfrm>
            <a:off x="7107045" y="3134360"/>
            <a:ext cx="343903" cy="22555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0D4AE-ED4D-BC44-A530-F2A259F07C89}"/>
              </a:ext>
            </a:extLst>
          </p:cNvPr>
          <p:cNvSpPr txBox="1"/>
          <p:nvPr/>
        </p:nvSpPr>
        <p:spPr>
          <a:xfrm>
            <a:off x="6754283" y="2672695"/>
            <a:ext cx="98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10月資産額縮小開始</a:t>
            </a:r>
          </a:p>
        </p:txBody>
      </p:sp>
    </p:spTree>
    <p:extLst>
      <p:ext uri="{BB962C8B-B14F-4D97-AF65-F5344CB8AC3E}">
        <p14:creationId xmlns:p14="http://schemas.microsoft.com/office/powerpoint/2010/main" val="2754880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596D1-63CA-A34D-95D9-B26817B0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160"/>
            <a:ext cx="4585112" cy="4053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B9047D-9142-BE4A-83CC-753BBC320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12" y="1280160"/>
            <a:ext cx="4552596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3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E604C-C2A6-F048-9EDB-57F0F6566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/>
          <a:stretch/>
        </p:blipFill>
        <p:spPr>
          <a:xfrm>
            <a:off x="44605" y="1153793"/>
            <a:ext cx="9065941" cy="4550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BAFC3-D666-564D-95CD-7DF51F8BF407}"/>
              </a:ext>
            </a:extLst>
          </p:cNvPr>
          <p:cNvSpPr txBox="1"/>
          <p:nvPr/>
        </p:nvSpPr>
        <p:spPr>
          <a:xfrm>
            <a:off x="7511313" y="6043218"/>
            <a:ext cx="1191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COVID</a:t>
            </a:r>
          </a:p>
          <a:p>
            <a:pPr algn="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Mar-20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919B6-A1EB-D14A-AA55-3064F2172793}"/>
              </a:ext>
            </a:extLst>
          </p:cNvPr>
          <p:cNvSpPr txBox="1"/>
          <p:nvPr/>
        </p:nvSpPr>
        <p:spPr>
          <a:xfrm>
            <a:off x="4137028" y="4263690"/>
            <a:ext cx="119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UK leave EU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Jul-16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E3AA7-E9A4-324D-8DD4-7AF16C90CA01}"/>
              </a:ext>
            </a:extLst>
          </p:cNvPr>
          <p:cNvSpPr txBox="1"/>
          <p:nvPr/>
        </p:nvSpPr>
        <p:spPr>
          <a:xfrm>
            <a:off x="5328870" y="4069144"/>
            <a:ext cx="89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Trump elected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Nov-16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51D2B-5DA6-1741-AB40-498CFCFFD7BF}"/>
              </a:ext>
            </a:extLst>
          </p:cNvPr>
          <p:cNvSpPr txBox="1"/>
          <p:nvPr/>
        </p:nvSpPr>
        <p:spPr>
          <a:xfrm>
            <a:off x="3907578" y="1652073"/>
            <a:ext cx="1191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Economic slowdown fear (EU/Japan negative interest rate)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Oil price tumble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Jan/Feb-16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339E6-F3CC-7541-9F0B-B7CBE2B0A9C7}"/>
              </a:ext>
            </a:extLst>
          </p:cNvPr>
          <p:cNvSpPr txBox="1"/>
          <p:nvPr/>
        </p:nvSpPr>
        <p:spPr>
          <a:xfrm>
            <a:off x="3207647" y="3907264"/>
            <a:ext cx="1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start raising rates (0.5% first since 2006)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Dec-2015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29732-6ED0-B649-80C7-DBC431E1A5AB}"/>
              </a:ext>
            </a:extLst>
          </p:cNvPr>
          <p:cNvSpPr txBox="1"/>
          <p:nvPr/>
        </p:nvSpPr>
        <p:spPr>
          <a:xfrm>
            <a:off x="5028009" y="1669500"/>
            <a:ext cx="1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maintain increase in rates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(0.75%)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Dec-16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61814F-D3BC-B642-B25F-EDEA93FC619A}"/>
              </a:ext>
            </a:extLst>
          </p:cNvPr>
          <p:cNvSpPr/>
          <p:nvPr/>
        </p:nvSpPr>
        <p:spPr>
          <a:xfrm>
            <a:off x="5549813" y="3103457"/>
            <a:ext cx="457200" cy="79772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C6C558-00D5-1B47-8645-FD6DA6478291}"/>
              </a:ext>
            </a:extLst>
          </p:cNvPr>
          <p:cNvSpPr/>
          <p:nvPr/>
        </p:nvSpPr>
        <p:spPr>
          <a:xfrm>
            <a:off x="5120194" y="3901180"/>
            <a:ext cx="343903" cy="48284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16CE00-6F2C-A540-8C3B-1F3D4CE6BAD0}"/>
              </a:ext>
            </a:extLst>
          </p:cNvPr>
          <p:cNvSpPr/>
          <p:nvPr/>
        </p:nvSpPr>
        <p:spPr>
          <a:xfrm>
            <a:off x="4523677" y="3187578"/>
            <a:ext cx="343903" cy="88156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176A08-ACC9-5F43-875E-1F0AAF4CF801}"/>
              </a:ext>
            </a:extLst>
          </p:cNvPr>
          <p:cNvSpPr/>
          <p:nvPr/>
        </p:nvSpPr>
        <p:spPr>
          <a:xfrm>
            <a:off x="3008840" y="3187578"/>
            <a:ext cx="343903" cy="88156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30FFE-6A58-3344-9357-77E1B10886C0}"/>
              </a:ext>
            </a:extLst>
          </p:cNvPr>
          <p:cNvSpPr txBox="1"/>
          <p:nvPr/>
        </p:nvSpPr>
        <p:spPr>
          <a:xfrm>
            <a:off x="1829292" y="1746303"/>
            <a:ext cx="119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Oil price plunge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Jan-2015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DA8685-7613-2C43-A466-6C664B6434A8}"/>
              </a:ext>
            </a:extLst>
          </p:cNvPr>
          <p:cNvSpPr txBox="1"/>
          <p:nvPr/>
        </p:nvSpPr>
        <p:spPr>
          <a:xfrm>
            <a:off x="2160901" y="4113181"/>
            <a:ext cx="74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End of Taper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Oct-14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112F12-E6CE-F74F-89B1-229EEB80B680}"/>
              </a:ext>
            </a:extLst>
          </p:cNvPr>
          <p:cNvSpPr txBox="1"/>
          <p:nvPr/>
        </p:nvSpPr>
        <p:spPr>
          <a:xfrm>
            <a:off x="1315547" y="4091930"/>
            <a:ext cx="74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Start of Taper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Jan-14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4E45-EA29-9F44-B052-C6F3EA06E8B5}"/>
              </a:ext>
            </a:extLst>
          </p:cNvPr>
          <p:cNvCxnSpPr>
            <a:cxnSpLocks/>
          </p:cNvCxnSpPr>
          <p:nvPr/>
        </p:nvCxnSpPr>
        <p:spPr>
          <a:xfrm flipV="1">
            <a:off x="1748920" y="2382334"/>
            <a:ext cx="0" cy="174777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F009A8-BE21-0B4B-AD5C-AF1B06CAC20B}"/>
              </a:ext>
            </a:extLst>
          </p:cNvPr>
          <p:cNvCxnSpPr>
            <a:cxnSpLocks/>
          </p:cNvCxnSpPr>
          <p:nvPr/>
        </p:nvCxnSpPr>
        <p:spPr>
          <a:xfrm flipV="1">
            <a:off x="2581459" y="3062766"/>
            <a:ext cx="175363" cy="10673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37CF3D-B4AD-FC45-92DF-FBA783EA355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620598" y="2207968"/>
            <a:ext cx="560194" cy="9796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278EA4-AC97-634F-9D41-585E574E82C8}"/>
              </a:ext>
            </a:extLst>
          </p:cNvPr>
          <p:cNvCxnSpPr>
            <a:cxnSpLocks/>
          </p:cNvCxnSpPr>
          <p:nvPr/>
        </p:nvCxnSpPr>
        <p:spPr>
          <a:xfrm flipV="1">
            <a:off x="3942579" y="3297744"/>
            <a:ext cx="542626" cy="6649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A93ABA-4B74-5544-AE5A-63CD8CE1C4D5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695629" y="3007099"/>
            <a:ext cx="7508" cy="1804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70A464-9AFF-484D-9C54-49D43E8639D1}"/>
              </a:ext>
            </a:extLst>
          </p:cNvPr>
          <p:cNvCxnSpPr>
            <a:cxnSpLocks/>
          </p:cNvCxnSpPr>
          <p:nvPr/>
        </p:nvCxnSpPr>
        <p:spPr>
          <a:xfrm flipH="1">
            <a:off x="5999505" y="2495283"/>
            <a:ext cx="7508" cy="1804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CAD6660-3FE5-8442-ACBB-4216CD82A44E}"/>
              </a:ext>
            </a:extLst>
          </p:cNvPr>
          <p:cNvSpPr txBox="1"/>
          <p:nvPr/>
        </p:nvSpPr>
        <p:spPr>
          <a:xfrm>
            <a:off x="6016288" y="2239307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increase rates (1.25%)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Jun-17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E4D845-4FC1-9D49-9A8E-F2A3570B24C3}"/>
              </a:ext>
            </a:extLst>
          </p:cNvPr>
          <p:cNvSpPr txBox="1"/>
          <p:nvPr/>
        </p:nvSpPr>
        <p:spPr>
          <a:xfrm>
            <a:off x="6237288" y="1490979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increase rates (1.5%)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Dec-17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3D0C87-76D8-6B45-BFC1-67003CE272E1}"/>
              </a:ext>
            </a:extLst>
          </p:cNvPr>
          <p:cNvCxnSpPr>
            <a:cxnSpLocks/>
          </p:cNvCxnSpPr>
          <p:nvPr/>
        </p:nvCxnSpPr>
        <p:spPr>
          <a:xfrm flipH="1">
            <a:off x="6702126" y="2873904"/>
            <a:ext cx="7508" cy="1804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E95DEC-47D7-F54E-BED6-2B41AD159412}"/>
              </a:ext>
            </a:extLst>
          </p:cNvPr>
          <p:cNvCxnSpPr>
            <a:cxnSpLocks/>
          </p:cNvCxnSpPr>
          <p:nvPr/>
        </p:nvCxnSpPr>
        <p:spPr>
          <a:xfrm flipH="1" flipV="1">
            <a:off x="6361314" y="3228039"/>
            <a:ext cx="149029" cy="77998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454D5A-216C-EC40-8C5D-AE584AE7EA10}"/>
              </a:ext>
            </a:extLst>
          </p:cNvPr>
          <p:cNvCxnSpPr>
            <a:cxnSpLocks/>
          </p:cNvCxnSpPr>
          <p:nvPr/>
        </p:nvCxnSpPr>
        <p:spPr>
          <a:xfrm flipH="1" flipV="1">
            <a:off x="7208130" y="2084998"/>
            <a:ext cx="169334" cy="8791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6719A0E-2012-D549-93EB-3D3376DC32DD}"/>
              </a:ext>
            </a:extLst>
          </p:cNvPr>
          <p:cNvSpPr txBox="1"/>
          <p:nvPr/>
        </p:nvSpPr>
        <p:spPr>
          <a:xfrm>
            <a:off x="5908160" y="4079024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increase rates (1%)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Mar-17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CD6B6C-BE8B-1949-9C8D-F8FBB35BFC32}"/>
              </a:ext>
            </a:extLst>
          </p:cNvPr>
          <p:cNvSpPr txBox="1"/>
          <p:nvPr/>
        </p:nvSpPr>
        <p:spPr>
          <a:xfrm>
            <a:off x="6867958" y="3343407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BS reduction start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Oct-17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0CF131-E614-5E48-B930-BA9C431D838F}"/>
              </a:ext>
            </a:extLst>
          </p:cNvPr>
          <p:cNvCxnSpPr>
            <a:cxnSpLocks/>
          </p:cNvCxnSpPr>
          <p:nvPr/>
        </p:nvCxnSpPr>
        <p:spPr>
          <a:xfrm flipH="1" flipV="1">
            <a:off x="7170405" y="3223963"/>
            <a:ext cx="118449" cy="1434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71850FA-705A-984B-B62A-F8AC676B0BCD}"/>
              </a:ext>
            </a:extLst>
          </p:cNvPr>
          <p:cNvSpPr txBox="1"/>
          <p:nvPr/>
        </p:nvSpPr>
        <p:spPr>
          <a:xfrm>
            <a:off x="6692933" y="3898189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BS reduction announced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Sept-17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56F2BAC-A2FE-1642-9125-3AF52041AB95}"/>
              </a:ext>
            </a:extLst>
          </p:cNvPr>
          <p:cNvCxnSpPr>
            <a:cxnSpLocks/>
          </p:cNvCxnSpPr>
          <p:nvPr/>
        </p:nvCxnSpPr>
        <p:spPr>
          <a:xfrm flipH="1" flipV="1">
            <a:off x="7083550" y="3290964"/>
            <a:ext cx="75719" cy="61931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6C2319-19A8-1E4E-9A0C-80A2F7E45A64}"/>
              </a:ext>
            </a:extLst>
          </p:cNvPr>
          <p:cNvSpPr txBox="1"/>
          <p:nvPr/>
        </p:nvSpPr>
        <p:spPr>
          <a:xfrm>
            <a:off x="7077996" y="1417468"/>
            <a:ext cx="119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Trade Tariff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Feb,Mar-18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CF88E8-60C4-6C40-8964-12681B264093}"/>
              </a:ext>
            </a:extLst>
          </p:cNvPr>
          <p:cNvCxnSpPr>
            <a:cxnSpLocks/>
          </p:cNvCxnSpPr>
          <p:nvPr/>
        </p:nvCxnSpPr>
        <p:spPr>
          <a:xfrm flipH="1">
            <a:off x="7739679" y="1875828"/>
            <a:ext cx="75054" cy="4338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26E4C65-9736-9842-927D-56EF602B75FA}"/>
              </a:ext>
            </a:extLst>
          </p:cNvPr>
          <p:cNvSpPr txBox="1"/>
          <p:nvPr/>
        </p:nvSpPr>
        <p:spPr>
          <a:xfrm>
            <a:off x="7626502" y="2544312"/>
            <a:ext cx="1042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Powell says  still to increase rate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Oct-18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BA53FF-22AC-7242-ABB9-01CCFA61F0D7}"/>
              </a:ext>
            </a:extLst>
          </p:cNvPr>
          <p:cNvCxnSpPr>
            <a:cxnSpLocks/>
          </p:cNvCxnSpPr>
          <p:nvPr/>
        </p:nvCxnSpPr>
        <p:spPr>
          <a:xfrm flipV="1">
            <a:off x="8398933" y="2010708"/>
            <a:ext cx="228697" cy="5748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5354CE-1E41-0649-B5EB-4D7E4AAEE576}"/>
              </a:ext>
            </a:extLst>
          </p:cNvPr>
          <p:cNvSpPr txBox="1"/>
          <p:nvPr/>
        </p:nvSpPr>
        <p:spPr>
          <a:xfrm>
            <a:off x="7821494" y="3735752"/>
            <a:ext cx="1191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increase rates (2.5%)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Promise to stop increase rates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Dec-18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F2CA8EE-9390-9749-BB66-95080D8BF521}"/>
              </a:ext>
            </a:extLst>
          </p:cNvPr>
          <p:cNvCxnSpPr>
            <a:cxnSpLocks/>
          </p:cNvCxnSpPr>
          <p:nvPr/>
        </p:nvCxnSpPr>
        <p:spPr>
          <a:xfrm flipV="1">
            <a:off x="8719862" y="2641746"/>
            <a:ext cx="192411" cy="109400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C842B38-DEE1-FB47-8F44-F2E58D660247}"/>
              </a:ext>
            </a:extLst>
          </p:cNvPr>
          <p:cNvCxnSpPr>
            <a:cxnSpLocks/>
          </p:cNvCxnSpPr>
          <p:nvPr/>
        </p:nvCxnSpPr>
        <p:spPr>
          <a:xfrm>
            <a:off x="3687743" y="2697773"/>
            <a:ext cx="219835" cy="20642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66E194A6-EBF3-3F42-A7D7-40BA39E22127}"/>
              </a:ext>
            </a:extLst>
          </p:cNvPr>
          <p:cNvSpPr/>
          <p:nvPr/>
        </p:nvSpPr>
        <p:spPr>
          <a:xfrm>
            <a:off x="3870533" y="2883215"/>
            <a:ext cx="207476" cy="76337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AF0ED7-5EF7-1F46-A52B-B0E82C1E5386}"/>
              </a:ext>
            </a:extLst>
          </p:cNvPr>
          <p:cNvSpPr txBox="1"/>
          <p:nvPr/>
        </p:nvSpPr>
        <p:spPr>
          <a:xfrm>
            <a:off x="2744718" y="2077424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China slowdown fear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Aug-2015</a:t>
            </a:r>
          </a:p>
        </p:txBody>
      </p:sp>
    </p:spTree>
    <p:extLst>
      <p:ext uri="{BB962C8B-B14F-4D97-AF65-F5344CB8AC3E}">
        <p14:creationId xmlns:p14="http://schemas.microsoft.com/office/powerpoint/2010/main" val="4276974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31B629-8F8B-3D46-AE7F-DC5591ED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530"/>
            <a:ext cx="9144000" cy="50589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9509A9-60F6-3D40-AE02-20FC199742E6}"/>
              </a:ext>
            </a:extLst>
          </p:cNvPr>
          <p:cNvSpPr txBox="1"/>
          <p:nvPr/>
        </p:nvSpPr>
        <p:spPr>
          <a:xfrm>
            <a:off x="3466468" y="5300010"/>
            <a:ext cx="119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UK leave EU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Jul-16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7797BB-B1D6-4745-8D7F-2F7AFBA2ED7E}"/>
              </a:ext>
            </a:extLst>
          </p:cNvPr>
          <p:cNvSpPr txBox="1"/>
          <p:nvPr/>
        </p:nvSpPr>
        <p:spPr>
          <a:xfrm>
            <a:off x="4658310" y="5105464"/>
            <a:ext cx="89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Trump elected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Nov-16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28BEE-0182-7241-9F79-E0CEADC77F79}"/>
              </a:ext>
            </a:extLst>
          </p:cNvPr>
          <p:cNvSpPr txBox="1"/>
          <p:nvPr/>
        </p:nvSpPr>
        <p:spPr>
          <a:xfrm>
            <a:off x="3345254" y="2245030"/>
            <a:ext cx="1191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Economic slowdown fear (EU/Japan negative interest rate)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Oil price tumble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Jan/Feb-16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01C57E-5A00-314E-93A5-94C0F444A939}"/>
              </a:ext>
            </a:extLst>
          </p:cNvPr>
          <p:cNvSpPr txBox="1"/>
          <p:nvPr/>
        </p:nvSpPr>
        <p:spPr>
          <a:xfrm>
            <a:off x="2537087" y="4943584"/>
            <a:ext cx="1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start raising rates (0.5% first since 2006)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Dec-2015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C5748-C315-304B-8C66-C05F2A48B953}"/>
              </a:ext>
            </a:extLst>
          </p:cNvPr>
          <p:cNvSpPr txBox="1"/>
          <p:nvPr/>
        </p:nvSpPr>
        <p:spPr>
          <a:xfrm>
            <a:off x="4463861" y="2395520"/>
            <a:ext cx="1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maintain increase in rates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(0.75%)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Dec-16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4515DA-0014-A842-8ACD-AE9A8F8A8A8E}"/>
              </a:ext>
            </a:extLst>
          </p:cNvPr>
          <p:cNvSpPr txBox="1"/>
          <p:nvPr/>
        </p:nvSpPr>
        <p:spPr>
          <a:xfrm>
            <a:off x="1490341" y="2786299"/>
            <a:ext cx="119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Oil price plunge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Jan-2015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D341C-3985-3A4F-BBE8-0808C05B04B7}"/>
              </a:ext>
            </a:extLst>
          </p:cNvPr>
          <p:cNvSpPr txBox="1"/>
          <p:nvPr/>
        </p:nvSpPr>
        <p:spPr>
          <a:xfrm>
            <a:off x="1490341" y="5149501"/>
            <a:ext cx="74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End of Taper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Oct-14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94CDA2-5A91-0E47-953D-671E8AC2D469}"/>
              </a:ext>
            </a:extLst>
          </p:cNvPr>
          <p:cNvSpPr txBox="1"/>
          <p:nvPr/>
        </p:nvSpPr>
        <p:spPr>
          <a:xfrm>
            <a:off x="669371" y="5128250"/>
            <a:ext cx="74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Start of Taper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Jan-14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BB4C38-6F31-F846-B59F-7879B3756573}"/>
              </a:ext>
            </a:extLst>
          </p:cNvPr>
          <p:cNvCxnSpPr>
            <a:cxnSpLocks/>
          </p:cNvCxnSpPr>
          <p:nvPr/>
        </p:nvCxnSpPr>
        <p:spPr>
          <a:xfrm flipV="1">
            <a:off x="1102744" y="4730496"/>
            <a:ext cx="128648" cy="4359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7048C6-6E79-BF4F-AF8E-0B339A276ADA}"/>
              </a:ext>
            </a:extLst>
          </p:cNvPr>
          <p:cNvCxnSpPr>
            <a:cxnSpLocks/>
          </p:cNvCxnSpPr>
          <p:nvPr/>
        </p:nvCxnSpPr>
        <p:spPr>
          <a:xfrm flipV="1">
            <a:off x="1910899" y="4620768"/>
            <a:ext cx="122655" cy="54565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F4C895-0D3A-F543-85FB-2B92DF89D87A}"/>
              </a:ext>
            </a:extLst>
          </p:cNvPr>
          <p:cNvCxnSpPr>
            <a:cxnSpLocks/>
          </p:cNvCxnSpPr>
          <p:nvPr/>
        </p:nvCxnSpPr>
        <p:spPr>
          <a:xfrm>
            <a:off x="2281372" y="3247964"/>
            <a:ext cx="331060" cy="6900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4004C2-BF37-A841-B81D-4DC5D2D07B2C}"/>
              </a:ext>
            </a:extLst>
          </p:cNvPr>
          <p:cNvCxnSpPr>
            <a:cxnSpLocks/>
          </p:cNvCxnSpPr>
          <p:nvPr/>
        </p:nvCxnSpPr>
        <p:spPr>
          <a:xfrm flipV="1">
            <a:off x="3272019" y="4538638"/>
            <a:ext cx="611623" cy="4603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2DF30C-381C-D643-A3B6-40F93EAE5647}"/>
              </a:ext>
            </a:extLst>
          </p:cNvPr>
          <p:cNvCxnSpPr>
            <a:cxnSpLocks/>
          </p:cNvCxnSpPr>
          <p:nvPr/>
        </p:nvCxnSpPr>
        <p:spPr>
          <a:xfrm>
            <a:off x="4025813" y="3644662"/>
            <a:ext cx="0" cy="3478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67E448-1A1C-A147-8E7C-C4473AB4D7DD}"/>
              </a:ext>
            </a:extLst>
          </p:cNvPr>
          <p:cNvCxnSpPr>
            <a:cxnSpLocks/>
          </p:cNvCxnSpPr>
          <p:nvPr/>
        </p:nvCxnSpPr>
        <p:spPr>
          <a:xfrm flipH="1">
            <a:off x="5292906" y="3273544"/>
            <a:ext cx="7508" cy="1804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21618DB-AE47-5745-97AA-5766E73EBF81}"/>
              </a:ext>
            </a:extLst>
          </p:cNvPr>
          <p:cNvCxnSpPr>
            <a:cxnSpLocks/>
          </p:cNvCxnSpPr>
          <p:nvPr/>
        </p:nvCxnSpPr>
        <p:spPr>
          <a:xfrm flipV="1">
            <a:off x="4190896" y="4538638"/>
            <a:ext cx="272965" cy="7484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8AF99F-FC30-3544-AEA6-160EBB88E86F}"/>
              </a:ext>
            </a:extLst>
          </p:cNvPr>
          <p:cNvCxnSpPr>
            <a:cxnSpLocks/>
          </p:cNvCxnSpPr>
          <p:nvPr/>
        </p:nvCxnSpPr>
        <p:spPr>
          <a:xfrm flipH="1" flipV="1">
            <a:off x="5195370" y="4450080"/>
            <a:ext cx="54075" cy="67453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B7F8A8-B527-EE4E-9F9F-2BB9CDFC7163}"/>
              </a:ext>
            </a:extLst>
          </p:cNvPr>
          <p:cNvSpPr txBox="1"/>
          <p:nvPr/>
        </p:nvSpPr>
        <p:spPr>
          <a:xfrm>
            <a:off x="5234998" y="4866973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increase rates (1%)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Mar-17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4E804A-6A26-A24D-A8A6-E9828EC23438}"/>
              </a:ext>
            </a:extLst>
          </p:cNvPr>
          <p:cNvSpPr txBox="1"/>
          <p:nvPr/>
        </p:nvSpPr>
        <p:spPr>
          <a:xfrm>
            <a:off x="5375222" y="2245030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increase rates (1.25%)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Jun-17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185188-222E-9044-801D-A6A8D1909AB1}"/>
              </a:ext>
            </a:extLst>
          </p:cNvPr>
          <p:cNvSpPr txBox="1"/>
          <p:nvPr/>
        </p:nvSpPr>
        <p:spPr>
          <a:xfrm>
            <a:off x="5511140" y="1461629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increase rates (1.5%)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Dec-17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E5B392-5AD1-4344-BD12-E4B7CC3921D9}"/>
              </a:ext>
            </a:extLst>
          </p:cNvPr>
          <p:cNvCxnSpPr>
            <a:cxnSpLocks/>
          </p:cNvCxnSpPr>
          <p:nvPr/>
        </p:nvCxnSpPr>
        <p:spPr>
          <a:xfrm flipH="1">
            <a:off x="5975179" y="2902412"/>
            <a:ext cx="7508" cy="1804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2BCD3C3-3822-3740-9206-78599566700D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5628667" y="4112813"/>
            <a:ext cx="202252" cy="7541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8FCEB2-43CE-5346-9BEB-16C33C30E3D8}"/>
              </a:ext>
            </a:extLst>
          </p:cNvPr>
          <p:cNvCxnSpPr>
            <a:cxnSpLocks/>
          </p:cNvCxnSpPr>
          <p:nvPr/>
        </p:nvCxnSpPr>
        <p:spPr>
          <a:xfrm>
            <a:off x="6567064" y="2071585"/>
            <a:ext cx="102050" cy="6466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0F1A21-FA6D-0247-A54D-246A26774F3E}"/>
              </a:ext>
            </a:extLst>
          </p:cNvPr>
          <p:cNvSpPr txBox="1"/>
          <p:nvPr/>
        </p:nvSpPr>
        <p:spPr>
          <a:xfrm>
            <a:off x="6210141" y="4051819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BS reduction start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Oct-17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D70C7C-053E-1B44-8ECE-5310462F4D01}"/>
              </a:ext>
            </a:extLst>
          </p:cNvPr>
          <p:cNvCxnSpPr>
            <a:cxnSpLocks/>
          </p:cNvCxnSpPr>
          <p:nvPr/>
        </p:nvCxnSpPr>
        <p:spPr>
          <a:xfrm flipH="1" flipV="1">
            <a:off x="6435032" y="3845968"/>
            <a:ext cx="267950" cy="21774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3459CE3-61D8-7342-A6D4-9362816B558B}"/>
              </a:ext>
            </a:extLst>
          </p:cNvPr>
          <p:cNvSpPr txBox="1"/>
          <p:nvPr/>
        </p:nvSpPr>
        <p:spPr>
          <a:xfrm>
            <a:off x="6203003" y="4890822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BS reduction announced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Sept-17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4FC96C4-76BD-FB49-927D-4861FE07A582}"/>
              </a:ext>
            </a:extLst>
          </p:cNvPr>
          <p:cNvCxnSpPr>
            <a:cxnSpLocks/>
          </p:cNvCxnSpPr>
          <p:nvPr/>
        </p:nvCxnSpPr>
        <p:spPr>
          <a:xfrm flipH="1" flipV="1">
            <a:off x="6349390" y="3992535"/>
            <a:ext cx="191353" cy="95105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6D9D2D7-4361-0C41-8574-6951B3BD3DEC}"/>
              </a:ext>
            </a:extLst>
          </p:cNvPr>
          <p:cNvSpPr txBox="1"/>
          <p:nvPr/>
        </p:nvSpPr>
        <p:spPr>
          <a:xfrm>
            <a:off x="6426840" y="1288184"/>
            <a:ext cx="119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Trade Tariff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Feb,Mar-18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807C06C-F179-0743-9ECB-D30E09E58840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7022761" y="1749849"/>
            <a:ext cx="0" cy="6578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48ED342-6192-A743-8E0D-AF6657ABF822}"/>
              </a:ext>
            </a:extLst>
          </p:cNvPr>
          <p:cNvSpPr txBox="1"/>
          <p:nvPr/>
        </p:nvSpPr>
        <p:spPr>
          <a:xfrm>
            <a:off x="7467599" y="1288184"/>
            <a:ext cx="1044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Powell says  still to increase rate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Oct-18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2BEA8B6-E27E-FA47-AF25-26723C56BB54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7785421" y="2119181"/>
            <a:ext cx="204660" cy="12584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4AC2DC-5573-5542-9395-D85A330CAC1A}"/>
              </a:ext>
            </a:extLst>
          </p:cNvPr>
          <p:cNvSpPr txBox="1"/>
          <p:nvPr/>
        </p:nvSpPr>
        <p:spPr>
          <a:xfrm>
            <a:off x="7324533" y="4273415"/>
            <a:ext cx="1191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Fed increase rates (2.5%)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Promise to stop increase rates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Dec-18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06F329-94C8-F54A-A6DB-48F26AE48E3B}"/>
              </a:ext>
            </a:extLst>
          </p:cNvPr>
          <p:cNvCxnSpPr>
            <a:cxnSpLocks/>
          </p:cNvCxnSpPr>
          <p:nvPr/>
        </p:nvCxnSpPr>
        <p:spPr>
          <a:xfrm flipV="1">
            <a:off x="8093755" y="3860776"/>
            <a:ext cx="0" cy="41263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3A32CB-0B05-5D4B-8BFF-5DC8EF0DC374}"/>
              </a:ext>
            </a:extLst>
          </p:cNvPr>
          <p:cNvCxnSpPr>
            <a:cxnSpLocks/>
          </p:cNvCxnSpPr>
          <p:nvPr/>
        </p:nvCxnSpPr>
        <p:spPr>
          <a:xfrm>
            <a:off x="3247440" y="2850045"/>
            <a:ext cx="164820" cy="9745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6F4A13-4043-F442-993F-C2A1C263969C}"/>
              </a:ext>
            </a:extLst>
          </p:cNvPr>
          <p:cNvSpPr txBox="1"/>
          <p:nvPr/>
        </p:nvSpPr>
        <p:spPr>
          <a:xfrm>
            <a:off x="2304415" y="2229696"/>
            <a:ext cx="119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China slowdown fear</a:t>
            </a:r>
          </a:p>
          <a:p>
            <a:pPr algn="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Aug-2015</a:t>
            </a:r>
          </a:p>
        </p:txBody>
      </p:sp>
    </p:spTree>
    <p:extLst>
      <p:ext uri="{BB962C8B-B14F-4D97-AF65-F5344CB8AC3E}">
        <p14:creationId xmlns:p14="http://schemas.microsoft.com/office/powerpoint/2010/main" val="145493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407B15-998D-4A43-80B8-315AD153D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285" b="-1"/>
          <a:stretch/>
        </p:blipFill>
        <p:spPr>
          <a:xfrm>
            <a:off x="0" y="3445544"/>
            <a:ext cx="9143999" cy="1623256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 rotWithShape="1">
          <a:blip r:embed="rId3"/>
          <a:srcRect r="69377"/>
          <a:stretch/>
        </p:blipFill>
        <p:spPr>
          <a:xfrm>
            <a:off x="0" y="3445544"/>
            <a:ext cx="9144000" cy="1641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63353-CE99-9448-9A66-18765D1A44D8}"/>
              </a:ext>
            </a:extLst>
          </p:cNvPr>
          <p:cNvSpPr txBox="1"/>
          <p:nvPr/>
        </p:nvSpPr>
        <p:spPr>
          <a:xfrm>
            <a:off x="1041259" y="3354926"/>
            <a:ext cx="7076420" cy="16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エヌビディア、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FY22.Q4【</a:t>
            </a: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好決算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>
              <a:lnSpc>
                <a:spcPct val="150000"/>
              </a:lnSpc>
            </a:pP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売上：◎、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：◎、ガイダンス：◎</a:t>
            </a:r>
            <a:endParaRPr lang="en-US" altLang="ja-JP" sz="36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2054" name="Picture 6" descr="Nvidia – Logos Download">
            <a:extLst>
              <a:ext uri="{FF2B5EF4-FFF2-40B4-BE49-F238E27FC236}">
                <a16:creationId xmlns:a16="http://schemas.microsoft.com/office/drawing/2014/main" id="{7A89F5B6-AD27-4D46-A3C3-B8121008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9" y="1872670"/>
            <a:ext cx="6691579" cy="12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362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5" y="4352433"/>
            <a:ext cx="6899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暗号資産：２０２２年注目すべき暗号資産総まとめ①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『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神レベル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』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！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2494AE-D78D-8E45-8D3E-4C951921F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751" y="769385"/>
            <a:ext cx="3698494" cy="340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B265DF-6289-D34C-80AD-A51F0781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81" y="197830"/>
            <a:ext cx="630072" cy="10265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889494-3AE0-F340-AD39-C6F895E251BF}"/>
              </a:ext>
            </a:extLst>
          </p:cNvPr>
          <p:cNvSpPr txBox="1"/>
          <p:nvPr/>
        </p:nvSpPr>
        <p:spPr>
          <a:xfrm>
            <a:off x="1491204" y="479019"/>
            <a:ext cx="27729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00" b="1" dirty="0">
                <a:latin typeface="Microsoft YaHei"/>
                <a:cs typeface="Microsoft YaHei"/>
              </a:rPr>
              <a:t>ETH: +416%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121072-622A-5C4D-8B8B-7EEE04FE6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0" y="1464729"/>
            <a:ext cx="1043774" cy="104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428018-7C79-8E49-9520-807602533AC7}"/>
              </a:ext>
            </a:extLst>
          </p:cNvPr>
          <p:cNvSpPr txBox="1"/>
          <p:nvPr/>
        </p:nvSpPr>
        <p:spPr>
          <a:xfrm>
            <a:off x="1491205" y="1668265"/>
            <a:ext cx="27729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00" b="1" dirty="0">
                <a:latin typeface="Microsoft YaHei"/>
                <a:cs typeface="Microsoft YaHei"/>
              </a:rPr>
              <a:t>ADA: +588%</a:t>
            </a:r>
          </a:p>
        </p:txBody>
      </p:sp>
      <p:pic>
        <p:nvPicPr>
          <p:cNvPr id="1028" name="Picture 4" descr="Crypto.com (@cryptocom) | Twitter">
            <a:extLst>
              <a:ext uri="{FF2B5EF4-FFF2-40B4-BE49-F238E27FC236}">
                <a16:creationId xmlns:a16="http://schemas.microsoft.com/office/drawing/2014/main" id="{71A73319-ABEF-2148-B682-67A99CA25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9" y="2862764"/>
            <a:ext cx="1043775" cy="10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A75C0-5C97-0944-B91C-403CCB58EE38}"/>
              </a:ext>
            </a:extLst>
          </p:cNvPr>
          <p:cNvSpPr txBox="1"/>
          <p:nvPr/>
        </p:nvSpPr>
        <p:spPr>
          <a:xfrm>
            <a:off x="1491205" y="3086875"/>
            <a:ext cx="27729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00" b="1" dirty="0">
                <a:latin typeface="Microsoft YaHei"/>
                <a:cs typeface="Microsoft YaHei"/>
              </a:rPr>
              <a:t>CRO: +780%</a:t>
            </a:r>
          </a:p>
        </p:txBody>
      </p:sp>
      <p:pic>
        <p:nvPicPr>
          <p:cNvPr id="1030" name="Picture 6" descr="Binance Coin price today, BNB to USD live, marketcap and chart |  CoinMarketCap">
            <a:extLst>
              <a:ext uri="{FF2B5EF4-FFF2-40B4-BE49-F238E27FC236}">
                <a16:creationId xmlns:a16="http://schemas.microsoft.com/office/drawing/2014/main" id="{4C657EB8-5F46-C44F-A594-C3ACBA77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4" y="4297401"/>
            <a:ext cx="918740" cy="9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8351F4F-3D73-2F4A-A86B-A28586EDFA4C}"/>
              </a:ext>
            </a:extLst>
          </p:cNvPr>
          <p:cNvSpPr txBox="1"/>
          <p:nvPr/>
        </p:nvSpPr>
        <p:spPr>
          <a:xfrm>
            <a:off x="1491204" y="4505485"/>
            <a:ext cx="29959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00" b="1" dirty="0">
                <a:latin typeface="Microsoft YaHei"/>
                <a:cs typeface="Microsoft YaHei"/>
              </a:rPr>
              <a:t>BNB: +1,294%</a:t>
            </a:r>
          </a:p>
        </p:txBody>
      </p:sp>
      <p:pic>
        <p:nvPicPr>
          <p:cNvPr id="1032" name="Picture 8" descr="Shiba Inu (cryptocurrency) - Wikipedia">
            <a:extLst>
              <a:ext uri="{FF2B5EF4-FFF2-40B4-BE49-F238E27FC236}">
                <a16:creationId xmlns:a16="http://schemas.microsoft.com/office/drawing/2014/main" id="{8A3E4406-A979-F14F-9560-2BA54127D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6" y="5684815"/>
            <a:ext cx="1043775" cy="10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valanche Coin (AVAX) Logo Vector (SVG, PDF, Ai, EPS, CDR) Free Download -  Logowik.com">
            <a:extLst>
              <a:ext uri="{FF2B5EF4-FFF2-40B4-BE49-F238E27FC236}">
                <a16:creationId xmlns:a16="http://schemas.microsoft.com/office/drawing/2014/main" id="{53E813D2-1AD3-8D4F-B6B2-DA2EA4918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4" t="11730" r="21154" b="12491"/>
          <a:stretch/>
        </p:blipFill>
        <p:spPr bwMode="auto">
          <a:xfrm>
            <a:off x="4780278" y="289345"/>
            <a:ext cx="857351" cy="84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ogecoin | Dogecoin Wiki | Fandom">
            <a:extLst>
              <a:ext uri="{FF2B5EF4-FFF2-40B4-BE49-F238E27FC236}">
                <a16:creationId xmlns:a16="http://schemas.microsoft.com/office/drawing/2014/main" id="{4A0ED1EC-3832-9242-96B2-E7D986B1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100" y="1511637"/>
            <a:ext cx="843529" cy="84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lana price today, SOL to USD live, marketcap and chart | CoinMarketCap">
            <a:extLst>
              <a:ext uri="{FF2B5EF4-FFF2-40B4-BE49-F238E27FC236}">
                <a16:creationId xmlns:a16="http://schemas.microsoft.com/office/drawing/2014/main" id="{E1043082-5173-DA4E-B78F-3D42992D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065" y="2839627"/>
            <a:ext cx="1043775" cy="10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rra price today, LUNA to USD live, marketcap and chart | CoinMarketCap">
            <a:extLst>
              <a:ext uri="{FF2B5EF4-FFF2-40B4-BE49-F238E27FC236}">
                <a16:creationId xmlns:a16="http://schemas.microsoft.com/office/drawing/2014/main" id="{B4F49699-97B8-5642-8214-AF8D6702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94" y="4323114"/>
            <a:ext cx="918740" cy="9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olygon - The Giving Block">
            <a:extLst>
              <a:ext uri="{FF2B5EF4-FFF2-40B4-BE49-F238E27FC236}">
                <a16:creationId xmlns:a16="http://schemas.microsoft.com/office/drawing/2014/main" id="{C919E3F0-C9FC-1B4E-B684-609FDDD6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100" y="5845240"/>
            <a:ext cx="786178" cy="7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0FF1B-0FD9-C345-B786-42C2B5CF5AD6}"/>
              </a:ext>
            </a:extLst>
          </p:cNvPr>
          <p:cNvSpPr txBox="1"/>
          <p:nvPr/>
        </p:nvSpPr>
        <p:spPr>
          <a:xfrm>
            <a:off x="1491203" y="5936921"/>
            <a:ext cx="29959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00" b="1" dirty="0">
                <a:latin typeface="Microsoft YaHei"/>
                <a:cs typeface="Microsoft YaHei"/>
              </a:rPr>
              <a:t>SHIB: +1,450%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75491-EB99-6542-9462-126B8E85972E}"/>
              </a:ext>
            </a:extLst>
          </p:cNvPr>
          <p:cNvSpPr txBox="1"/>
          <p:nvPr/>
        </p:nvSpPr>
        <p:spPr>
          <a:xfrm>
            <a:off x="5730841" y="479019"/>
            <a:ext cx="27729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00" b="1" dirty="0">
                <a:latin typeface="Microsoft YaHei"/>
                <a:cs typeface="Microsoft YaHei"/>
              </a:rPr>
              <a:t>AVA: +2,754%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4530E6-4997-2C4D-909B-27B8391FC9AA}"/>
              </a:ext>
            </a:extLst>
          </p:cNvPr>
          <p:cNvSpPr txBox="1"/>
          <p:nvPr/>
        </p:nvSpPr>
        <p:spPr>
          <a:xfrm>
            <a:off x="5730842" y="1668265"/>
            <a:ext cx="27729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00" b="1" dirty="0">
                <a:latin typeface="Microsoft YaHei"/>
                <a:cs typeface="Microsoft YaHei"/>
              </a:rPr>
              <a:t>DOGE: +2,819%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F2246E-7CDC-1843-93C2-AFFFFF40C9D7}"/>
              </a:ext>
            </a:extLst>
          </p:cNvPr>
          <p:cNvSpPr txBox="1"/>
          <p:nvPr/>
        </p:nvSpPr>
        <p:spPr>
          <a:xfrm>
            <a:off x="5730842" y="3086875"/>
            <a:ext cx="27729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00" b="1" dirty="0">
                <a:latin typeface="Microsoft YaHei"/>
                <a:cs typeface="Microsoft YaHei"/>
              </a:rPr>
              <a:t>SOL: +9,160%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48A32E-6E7F-FA43-A5D1-AD2F5069BF54}"/>
              </a:ext>
            </a:extLst>
          </p:cNvPr>
          <p:cNvSpPr txBox="1"/>
          <p:nvPr/>
        </p:nvSpPr>
        <p:spPr>
          <a:xfrm>
            <a:off x="5730841" y="4505485"/>
            <a:ext cx="29959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00" b="1" dirty="0">
                <a:latin typeface="Microsoft YaHei"/>
                <a:cs typeface="Microsoft YaHei"/>
              </a:rPr>
              <a:t>LUNA: +9,530%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7079B-00BD-C440-8B59-8B9E48261939}"/>
              </a:ext>
            </a:extLst>
          </p:cNvPr>
          <p:cNvSpPr txBox="1"/>
          <p:nvPr/>
        </p:nvSpPr>
        <p:spPr>
          <a:xfrm>
            <a:off x="5730840" y="5936921"/>
            <a:ext cx="31162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00" b="1" dirty="0">
                <a:latin typeface="Microsoft YaHei"/>
                <a:cs typeface="Microsoft YaHei"/>
              </a:rPr>
              <a:t>MATIC: +11,006%</a:t>
            </a:r>
          </a:p>
        </p:txBody>
      </p:sp>
    </p:spTree>
    <p:extLst>
      <p:ext uri="{BB962C8B-B14F-4D97-AF65-F5344CB8AC3E}">
        <p14:creationId xmlns:p14="http://schemas.microsoft.com/office/powerpoint/2010/main" val="5622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6" y="4561241"/>
            <a:ext cx="68993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暗号資産の全て！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E02F9DD-6F3F-A04E-9CC6-4D6362E31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0" t="14028" r="4927" b="11156"/>
          <a:stretch/>
        </p:blipFill>
        <p:spPr bwMode="auto">
          <a:xfrm>
            <a:off x="1322105" y="1785796"/>
            <a:ext cx="1051202" cy="108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lectrum Wallet Review – BitcoinWiki">
            <a:extLst>
              <a:ext uri="{FF2B5EF4-FFF2-40B4-BE49-F238E27FC236}">
                <a16:creationId xmlns:a16="http://schemas.microsoft.com/office/drawing/2014/main" id="{F983F89F-C8C5-4948-BBD9-3187D7D27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404" y="1763528"/>
            <a:ext cx="1189216" cy="11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Coincheck Exchange Loses Over $500 Million in Apparent Hack - World Crypto  Index">
            <a:extLst>
              <a:ext uri="{FF2B5EF4-FFF2-40B4-BE49-F238E27FC236}">
                <a16:creationId xmlns:a16="http://schemas.microsoft.com/office/drawing/2014/main" id="{C7EFF05D-637B-C040-AE26-566F39C76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7639" b="17362"/>
          <a:stretch/>
        </p:blipFill>
        <p:spPr bwMode="auto">
          <a:xfrm>
            <a:off x="6635709" y="1595419"/>
            <a:ext cx="1323313" cy="102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oinbase Wallet x Unstoppable Domains - YouTube">
            <a:extLst>
              <a:ext uri="{FF2B5EF4-FFF2-40B4-BE49-F238E27FC236}">
                <a16:creationId xmlns:a16="http://schemas.microsoft.com/office/drawing/2014/main" id="{B52E9F37-85AD-FB42-9B5C-90F00210A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t="15449" r="59317" b="15449"/>
          <a:stretch/>
        </p:blipFill>
        <p:spPr bwMode="auto">
          <a:xfrm>
            <a:off x="2470836" y="1500862"/>
            <a:ext cx="1115453" cy="126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Ledger Logo Vector SVG (2.19 KB) | Free Download">
            <a:extLst>
              <a:ext uri="{FF2B5EF4-FFF2-40B4-BE49-F238E27FC236}">
                <a16:creationId xmlns:a16="http://schemas.microsoft.com/office/drawing/2014/main" id="{113AB5F2-2C1A-9D40-B996-6015731E3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6" t="27904" r="16527" b="35274"/>
          <a:stretch/>
        </p:blipFill>
        <p:spPr bwMode="auto">
          <a:xfrm>
            <a:off x="1122316" y="3189641"/>
            <a:ext cx="1600546" cy="60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TREZOR · GitHub">
            <a:extLst>
              <a:ext uri="{FF2B5EF4-FFF2-40B4-BE49-F238E27FC236}">
                <a16:creationId xmlns:a16="http://schemas.microsoft.com/office/drawing/2014/main" id="{BBD042D4-5CBC-B341-879F-657242C07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9" b="13576"/>
          <a:stretch/>
        </p:blipFill>
        <p:spPr bwMode="auto">
          <a:xfrm>
            <a:off x="3275620" y="3231921"/>
            <a:ext cx="1218285" cy="85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F600ED8D-AF73-9E46-AA9F-12B677D3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498" y="3326301"/>
            <a:ext cx="2062872" cy="51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Dai (cryptocurrency) - Wikipedia">
            <a:extLst>
              <a:ext uri="{FF2B5EF4-FFF2-40B4-BE49-F238E27FC236}">
                <a16:creationId xmlns:a16="http://schemas.microsoft.com/office/drawing/2014/main" id="{F702EDA6-2038-A742-BB2E-24B64904A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15362" r="7895" b="18532"/>
          <a:stretch/>
        </p:blipFill>
        <p:spPr bwMode="auto">
          <a:xfrm>
            <a:off x="1304705" y="683569"/>
            <a:ext cx="1360920" cy="50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Tether (USDT) – Blockchain Exchange Support Center">
            <a:extLst>
              <a:ext uri="{FF2B5EF4-FFF2-40B4-BE49-F238E27FC236}">
                <a16:creationId xmlns:a16="http://schemas.microsoft.com/office/drawing/2014/main" id="{1512B5DE-BE6F-5944-9AA3-BAB66510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391" y="580371"/>
            <a:ext cx="1640220" cy="44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 is the ERC-20 standard? ERC-20 Ethereum tokens">
            <a:extLst>
              <a:ext uri="{FF2B5EF4-FFF2-40B4-BE49-F238E27FC236}">
                <a16:creationId xmlns:a16="http://schemas.microsoft.com/office/drawing/2014/main" id="{746E94B8-F74B-E345-83C2-E5E3A94A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859" y="631527"/>
            <a:ext cx="1782190" cy="74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101 Bored Apes and Kennels' NFTs expected to fetch up to combined US$20  million in auction | Auctions News | THE VALUE | Art News">
            <a:extLst>
              <a:ext uri="{FF2B5EF4-FFF2-40B4-BE49-F238E27FC236}">
                <a16:creationId xmlns:a16="http://schemas.microsoft.com/office/drawing/2014/main" id="{44CEC3B8-4828-CC43-8404-4E093EFA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36" y="4240077"/>
            <a:ext cx="1232174" cy="12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gecoin | Dogecoin Wiki | Fandom">
            <a:extLst>
              <a:ext uri="{FF2B5EF4-FFF2-40B4-BE49-F238E27FC236}">
                <a16:creationId xmlns:a16="http://schemas.microsoft.com/office/drawing/2014/main" id="{43E5B762-2EFE-7846-919F-245A2E4D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825" y="2319515"/>
            <a:ext cx="843529" cy="84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The rising Avalanche token is now the 10th biggest cryptocurrency in the  world and its technical advantages could make it a viable Ethereum  alternative - NotebookCheck.net News">
            <a:extLst>
              <a:ext uri="{FF2B5EF4-FFF2-40B4-BE49-F238E27FC236}">
                <a16:creationId xmlns:a16="http://schemas.microsoft.com/office/drawing/2014/main" id="{244D7803-EED2-E746-B9E6-9DC40721B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8" t="5366" r="17660" b="12961"/>
          <a:stretch/>
        </p:blipFill>
        <p:spPr bwMode="auto">
          <a:xfrm>
            <a:off x="7297365" y="2744879"/>
            <a:ext cx="963858" cy="97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nance Logo - PNG and Vector - Logo Download">
            <a:extLst>
              <a:ext uri="{FF2B5EF4-FFF2-40B4-BE49-F238E27FC236}">
                <a16:creationId xmlns:a16="http://schemas.microsoft.com/office/drawing/2014/main" id="{AAF93139-1F71-FB47-9EF5-EFE0BDA4C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24291" r="6390" b="20953"/>
          <a:stretch/>
        </p:blipFill>
        <p:spPr bwMode="auto">
          <a:xfrm>
            <a:off x="11085775" y="-1701813"/>
            <a:ext cx="420047" cy="2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tcoin - Open source P2P money">
            <a:extLst>
              <a:ext uri="{FF2B5EF4-FFF2-40B4-BE49-F238E27FC236}">
                <a16:creationId xmlns:a16="http://schemas.microsoft.com/office/drawing/2014/main" id="{AF3BB375-E93C-0E43-B999-9AC5E8DB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504" y="661798"/>
            <a:ext cx="885581" cy="8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C5B6B9DF-6F4C-1B49-BD7E-D91B2CAE8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47247" r="86366" b="5736"/>
          <a:stretch/>
        </p:blipFill>
        <p:spPr bwMode="auto">
          <a:xfrm>
            <a:off x="6079439" y="4240077"/>
            <a:ext cx="1217926" cy="12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750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5" y="4352433"/>
            <a:ext cx="6899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暗号資産：自分のウォレット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の重要性と様々な種類！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E02F9DD-6F3F-A04E-9CC6-4D6362E31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0" t="14028" r="4927" b="11156"/>
          <a:stretch/>
        </p:blipFill>
        <p:spPr bwMode="auto">
          <a:xfrm>
            <a:off x="1395259" y="1425824"/>
            <a:ext cx="1550020" cy="160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lectrum Wallet Review – BitcoinWiki">
            <a:extLst>
              <a:ext uri="{FF2B5EF4-FFF2-40B4-BE49-F238E27FC236}">
                <a16:creationId xmlns:a16="http://schemas.microsoft.com/office/drawing/2014/main" id="{F983F89F-C8C5-4948-BBD9-3187D7D27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1172483"/>
            <a:ext cx="1392951" cy="139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Coincheck Exchange Loses Over $500 Million in Apparent Hack - World Crypto  Index">
            <a:extLst>
              <a:ext uri="{FF2B5EF4-FFF2-40B4-BE49-F238E27FC236}">
                <a16:creationId xmlns:a16="http://schemas.microsoft.com/office/drawing/2014/main" id="{C7EFF05D-637B-C040-AE26-566F39C76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7639" b="17362"/>
          <a:stretch/>
        </p:blipFill>
        <p:spPr bwMode="auto">
          <a:xfrm>
            <a:off x="5964949" y="1639236"/>
            <a:ext cx="1550021" cy="120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oinbase Wallet x Unstoppable Domains - YouTube">
            <a:extLst>
              <a:ext uri="{FF2B5EF4-FFF2-40B4-BE49-F238E27FC236}">
                <a16:creationId xmlns:a16="http://schemas.microsoft.com/office/drawing/2014/main" id="{B52E9F37-85AD-FB42-9B5C-90F00210A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t="15449" r="59317" b="15449"/>
          <a:stretch/>
        </p:blipFill>
        <p:spPr bwMode="auto">
          <a:xfrm>
            <a:off x="3024543" y="1089530"/>
            <a:ext cx="1306552" cy="14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Ledger Logo Vector SVG (2.19 KB) | Free Download">
            <a:extLst>
              <a:ext uri="{FF2B5EF4-FFF2-40B4-BE49-F238E27FC236}">
                <a16:creationId xmlns:a16="http://schemas.microsoft.com/office/drawing/2014/main" id="{113AB5F2-2C1A-9D40-B996-6015731E3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6" t="27904" r="16527" b="35274"/>
          <a:stretch/>
        </p:blipFill>
        <p:spPr bwMode="auto">
          <a:xfrm>
            <a:off x="1122315" y="3202911"/>
            <a:ext cx="2286000" cy="8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TREZOR · GitHub">
            <a:extLst>
              <a:ext uri="{FF2B5EF4-FFF2-40B4-BE49-F238E27FC236}">
                <a16:creationId xmlns:a16="http://schemas.microsoft.com/office/drawing/2014/main" id="{BBD042D4-5CBC-B341-879F-657242C07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9" b="13576"/>
          <a:stretch/>
        </p:blipFill>
        <p:spPr bwMode="auto">
          <a:xfrm>
            <a:off x="3684071" y="2805285"/>
            <a:ext cx="1775854" cy="124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Paper Wallet Guide: How to Protect Your Cryptocurrency">
            <a:extLst>
              <a:ext uri="{FF2B5EF4-FFF2-40B4-BE49-F238E27FC236}">
                <a16:creationId xmlns:a16="http://schemas.microsoft.com/office/drawing/2014/main" id="{BBB3E53F-2903-E04C-A675-2B9FA75D6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70" y="3075883"/>
            <a:ext cx="2399372" cy="9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78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081C677-58E1-5543-93E8-FF5724016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118358"/>
              </p:ext>
            </p:extLst>
          </p:nvPr>
        </p:nvGraphicFramePr>
        <p:xfrm>
          <a:off x="1535151" y="315331"/>
          <a:ext cx="5768898" cy="27847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84449">
                  <a:extLst>
                    <a:ext uri="{9D8B030D-6E8A-4147-A177-3AD203B41FA5}">
                      <a16:colId xmlns:a16="http://schemas.microsoft.com/office/drawing/2014/main" val="658954488"/>
                    </a:ext>
                  </a:extLst>
                </a:gridCol>
                <a:gridCol w="2884449">
                  <a:extLst>
                    <a:ext uri="{9D8B030D-6E8A-4147-A177-3AD203B41FA5}">
                      <a16:colId xmlns:a16="http://schemas.microsoft.com/office/drawing/2014/main" val="2919300504"/>
                    </a:ext>
                  </a:extLst>
                </a:gridCol>
              </a:tblGrid>
              <a:tr h="13923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ホット（熱い）</a:t>
                      </a:r>
                    </a:p>
                    <a:p>
                      <a:pPr algn="ctr"/>
                      <a:r>
                        <a:rPr lang="en-US" dirty="0"/>
                        <a:t>ネットに接続されて</a:t>
                      </a:r>
                    </a:p>
                    <a:p>
                      <a:pPr algn="ctr"/>
                      <a:r>
                        <a:rPr lang="en-US" dirty="0"/>
                        <a:t>いる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コールド（冷たい）</a:t>
                      </a:r>
                    </a:p>
                    <a:p>
                      <a:pPr algn="ctr"/>
                      <a:r>
                        <a:rPr lang="en-US" dirty="0"/>
                        <a:t>ネットに接続されて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いない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909790"/>
                  </a:ext>
                </a:extLst>
              </a:tr>
              <a:tr h="1392354">
                <a:tc>
                  <a:txBody>
                    <a:bodyPr/>
                    <a:lstStyle/>
                    <a:p>
                      <a:r>
                        <a:rPr lang="en-US" dirty="0"/>
                        <a:t>パソコンや携帯アプリの</a:t>
                      </a:r>
                      <a:r>
                        <a:rPr lang="en-US" b="1" dirty="0"/>
                        <a:t>ソフトウェア型</a:t>
                      </a:r>
                    </a:p>
                    <a:p>
                      <a:r>
                        <a:rPr lang="en-US" dirty="0"/>
                        <a:t>例：仮想通貨取引所、ウォレット専用アプリ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①USB等で繋げる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ハードウェア型</a:t>
                      </a:r>
                    </a:p>
                    <a:p>
                      <a:r>
                        <a:rPr lang="en-US" dirty="0"/>
                        <a:t>②</a:t>
                      </a:r>
                      <a:r>
                        <a:rPr lang="en-US" b="1" dirty="0"/>
                        <a:t>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30392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D4CB0D2-9FAC-1C44-9255-3D2537BBD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0" t="14028" r="4927" b="11156"/>
          <a:stretch/>
        </p:blipFill>
        <p:spPr bwMode="auto">
          <a:xfrm>
            <a:off x="1728439" y="3189249"/>
            <a:ext cx="1550020" cy="160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ectrum Wallet Review – BitcoinWiki">
            <a:extLst>
              <a:ext uri="{FF2B5EF4-FFF2-40B4-BE49-F238E27FC236}">
                <a16:creationId xmlns:a16="http://schemas.microsoft.com/office/drawing/2014/main" id="{8FDD7D5D-F64A-204E-A2CF-521FB7ABD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60" y="3279410"/>
            <a:ext cx="1392951" cy="139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incheck Exchange Loses Over $500 Million in Apparent Hack - World Crypto  Index">
            <a:extLst>
              <a:ext uri="{FF2B5EF4-FFF2-40B4-BE49-F238E27FC236}">
                <a16:creationId xmlns:a16="http://schemas.microsoft.com/office/drawing/2014/main" id="{A611DA81-F378-0442-AC15-6BC91AA02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7639" b="17362"/>
          <a:stretch/>
        </p:blipFill>
        <p:spPr bwMode="auto">
          <a:xfrm>
            <a:off x="6105292" y="3279410"/>
            <a:ext cx="1550021" cy="120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inbase Wallet x Unstoppable Domains - YouTube">
            <a:extLst>
              <a:ext uri="{FF2B5EF4-FFF2-40B4-BE49-F238E27FC236}">
                <a16:creationId xmlns:a16="http://schemas.microsoft.com/office/drawing/2014/main" id="{5E105F7F-AD67-F34A-BF7E-A6DE5DE7F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t="15449" r="59317" b="15449"/>
          <a:stretch/>
        </p:blipFill>
        <p:spPr bwMode="auto">
          <a:xfrm>
            <a:off x="3317034" y="3189249"/>
            <a:ext cx="1306552" cy="14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dger Logo Vector SVG (2.19 KB) | Free Download">
            <a:extLst>
              <a:ext uri="{FF2B5EF4-FFF2-40B4-BE49-F238E27FC236}">
                <a16:creationId xmlns:a16="http://schemas.microsoft.com/office/drawing/2014/main" id="{3814909E-E7F2-CB46-B22F-3527A2BF4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6" t="27904" r="16527" b="35274"/>
          <a:stretch/>
        </p:blipFill>
        <p:spPr bwMode="auto">
          <a:xfrm>
            <a:off x="406116" y="5360059"/>
            <a:ext cx="2286000" cy="8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EZOR · GitHub">
            <a:extLst>
              <a:ext uri="{FF2B5EF4-FFF2-40B4-BE49-F238E27FC236}">
                <a16:creationId xmlns:a16="http://schemas.microsoft.com/office/drawing/2014/main" id="{F98F0ED3-70ED-1D41-90FB-731A75653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9" b="13576"/>
          <a:stretch/>
        </p:blipFill>
        <p:spPr bwMode="auto">
          <a:xfrm>
            <a:off x="2832411" y="5171243"/>
            <a:ext cx="1775854" cy="124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per Wallet Guide: How to Protect Your Cryptocurrency">
            <a:extLst>
              <a:ext uri="{FF2B5EF4-FFF2-40B4-BE49-F238E27FC236}">
                <a16:creationId xmlns:a16="http://schemas.microsoft.com/office/drawing/2014/main" id="{75B9FF7D-7FCC-A546-BE12-8D35991D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013" y="4935560"/>
            <a:ext cx="3569877" cy="14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777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081C677-58E1-5543-93E8-FF5724016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37578"/>
              </p:ext>
            </p:extLst>
          </p:nvPr>
        </p:nvGraphicFramePr>
        <p:xfrm>
          <a:off x="609601" y="1307789"/>
          <a:ext cx="7597698" cy="393217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59484">
                  <a:extLst>
                    <a:ext uri="{9D8B030D-6E8A-4147-A177-3AD203B41FA5}">
                      <a16:colId xmlns:a16="http://schemas.microsoft.com/office/drawing/2014/main" val="658954488"/>
                    </a:ext>
                  </a:extLst>
                </a:gridCol>
                <a:gridCol w="3269107">
                  <a:extLst>
                    <a:ext uri="{9D8B030D-6E8A-4147-A177-3AD203B41FA5}">
                      <a16:colId xmlns:a16="http://schemas.microsoft.com/office/drawing/2014/main" val="2525380992"/>
                    </a:ext>
                  </a:extLst>
                </a:gridCol>
                <a:gridCol w="3269107">
                  <a:extLst>
                    <a:ext uri="{9D8B030D-6E8A-4147-A177-3AD203B41FA5}">
                      <a16:colId xmlns:a16="http://schemas.microsoft.com/office/drawing/2014/main" val="2919300504"/>
                    </a:ext>
                  </a:extLst>
                </a:gridCol>
              </a:tblGrid>
              <a:tr h="156922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プライベイト・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キー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（秘密鍵）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パブリック・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キー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（共有鍵）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909790"/>
                  </a:ext>
                </a:extLst>
              </a:tr>
              <a:tr h="23629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特徴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銀行の</a:t>
                      </a:r>
                      <a:r>
                        <a:rPr lang="en-US" b="1" u="sng" dirty="0"/>
                        <a:t>暗証番号</a:t>
                      </a:r>
                      <a:r>
                        <a:rPr lang="en-US" b="1" dirty="0"/>
                        <a:t>のようなもの</a:t>
                      </a:r>
                    </a:p>
                    <a:p>
                      <a:endParaRPr lang="en-US" b="1" dirty="0"/>
                    </a:p>
                    <a:p>
                      <a:r>
                        <a:rPr lang="en-US" b="1" dirty="0"/>
                        <a:t>自分の暗号資産アドレスに存在する資産に対して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送金等全ての指示</a:t>
                      </a:r>
                      <a:r>
                        <a:rPr lang="en-US" b="1" dirty="0"/>
                        <a:t>ができる。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銀行の</a:t>
                      </a:r>
                      <a:r>
                        <a:rPr lang="en-US" b="1" u="sng" dirty="0"/>
                        <a:t>口座番号</a:t>
                      </a:r>
                      <a:r>
                        <a:rPr lang="en-US" b="1" dirty="0"/>
                        <a:t>のようなもの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キーは一般公開されていて、アドレス帳のような役割。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参照のみ</a:t>
                      </a:r>
                      <a:r>
                        <a:rPr lang="en-US" b="1" dirty="0"/>
                        <a:t>できる。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303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784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5AA3692-65E2-6E47-90E5-1B8C2191C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7" t="16064" b="23658"/>
          <a:stretch/>
        </p:blipFill>
        <p:spPr bwMode="auto">
          <a:xfrm>
            <a:off x="4545980" y="2631688"/>
            <a:ext cx="1626220" cy="141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DB7AFFF-192D-FE43-9E88-D0783C135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4" r="49187" b="23658"/>
          <a:stretch/>
        </p:blipFill>
        <p:spPr bwMode="auto">
          <a:xfrm>
            <a:off x="1841810" y="2471853"/>
            <a:ext cx="1626219" cy="141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C5591AB-CD05-6D43-85D6-F4865B73C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0" t="14028" r="4927" b="11156"/>
          <a:stretch/>
        </p:blipFill>
        <p:spPr bwMode="auto">
          <a:xfrm>
            <a:off x="527825" y="3085170"/>
            <a:ext cx="1550020" cy="160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9601E5-70C2-F741-9D92-D19216E1DAAF}"/>
              </a:ext>
            </a:extLst>
          </p:cNvPr>
          <p:cNvSpPr txBox="1"/>
          <p:nvPr/>
        </p:nvSpPr>
        <p:spPr>
          <a:xfrm>
            <a:off x="240679" y="535259"/>
            <a:ext cx="3026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①</a:t>
            </a:r>
            <a:r>
              <a:rPr lang="en-US" dirty="0" err="1"/>
              <a:t>メタマスクのアプリかブラウザ・エクステンション</a:t>
            </a:r>
            <a:r>
              <a:rPr lang="en-US" dirty="0"/>
              <a:t>、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D70762-336F-DA4E-99CC-D54A116CE5F5}"/>
              </a:ext>
            </a:extLst>
          </p:cNvPr>
          <p:cNvSpPr/>
          <p:nvPr/>
        </p:nvSpPr>
        <p:spPr>
          <a:xfrm>
            <a:off x="4806177" y="5835443"/>
            <a:ext cx="1182028" cy="2196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02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F16CA36-6401-1C4E-928E-2519A1B1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627"/>
            <a:ext cx="9144000" cy="4594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6056B-F29F-C845-B96E-FBCA3B6BA22F}"/>
              </a:ext>
            </a:extLst>
          </p:cNvPr>
          <p:cNvSpPr txBox="1"/>
          <p:nvPr/>
        </p:nvSpPr>
        <p:spPr>
          <a:xfrm>
            <a:off x="3407343" y="2701455"/>
            <a:ext cx="850619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5月27日に購入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B6404A-BE72-184E-B020-71A73205A35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832653" y="1920241"/>
            <a:ext cx="320648" cy="781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630A4-0196-8947-9A12-D9F4ED7A8975}"/>
              </a:ext>
            </a:extLst>
          </p:cNvPr>
          <p:cNvSpPr txBox="1"/>
          <p:nvPr/>
        </p:nvSpPr>
        <p:spPr>
          <a:xfrm>
            <a:off x="4340994" y="2881367"/>
            <a:ext cx="89996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50日を割込みかつその後上に切り抜けない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66DE7B0-6499-7947-BC62-48EC6153DAD1}"/>
              </a:ext>
            </a:extLst>
          </p:cNvPr>
          <p:cNvSpPr/>
          <p:nvPr/>
        </p:nvSpPr>
        <p:spPr>
          <a:xfrm>
            <a:off x="4340994" y="1891366"/>
            <a:ext cx="899962" cy="4042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07645F-AD5E-1846-9DCB-46611B592EAC}"/>
              </a:ext>
            </a:extLst>
          </p:cNvPr>
          <p:cNvSpPr txBox="1"/>
          <p:nvPr/>
        </p:nvSpPr>
        <p:spPr>
          <a:xfrm>
            <a:off x="5380520" y="3030638"/>
            <a:ext cx="84342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200日を割込む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29CF9B6-C721-AE4A-B6BE-780D644F3177}"/>
              </a:ext>
            </a:extLst>
          </p:cNvPr>
          <p:cNvSpPr/>
          <p:nvPr/>
        </p:nvSpPr>
        <p:spPr>
          <a:xfrm>
            <a:off x="4572000" y="4008922"/>
            <a:ext cx="218975" cy="202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A460C0-0E98-934B-937B-B26533FAA974}"/>
              </a:ext>
            </a:extLst>
          </p:cNvPr>
          <p:cNvSpPr txBox="1"/>
          <p:nvPr/>
        </p:nvSpPr>
        <p:spPr>
          <a:xfrm>
            <a:off x="5075722" y="3713328"/>
            <a:ext cx="776438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出来高伴い窓あけ下落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281BB43-7DE6-A947-8815-9D23281D735F}"/>
              </a:ext>
            </a:extLst>
          </p:cNvPr>
          <p:cNvCxnSpPr>
            <a:cxnSpLocks/>
          </p:cNvCxnSpPr>
          <p:nvPr/>
        </p:nvCxnSpPr>
        <p:spPr>
          <a:xfrm>
            <a:off x="4153301" y="2223326"/>
            <a:ext cx="2385522" cy="781151"/>
          </a:xfrm>
          <a:prstGeom prst="straightConnector1">
            <a:avLst/>
          </a:prstGeom>
          <a:ln>
            <a:solidFill>
              <a:srgbClr val="92D050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674A56-54EE-044C-BCF2-F17863804B9E}"/>
              </a:ext>
            </a:extLst>
          </p:cNvPr>
          <p:cNvCxnSpPr>
            <a:cxnSpLocks/>
            <a:stCxn id="45" idx="2"/>
            <a:endCxn id="44" idx="6"/>
          </p:cNvCxnSpPr>
          <p:nvPr/>
        </p:nvCxnSpPr>
        <p:spPr>
          <a:xfrm flipH="1">
            <a:off x="4790975" y="4051882"/>
            <a:ext cx="672966" cy="58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69FC2-3E4F-9C4F-B12B-5CD124086CE6}"/>
              </a:ext>
            </a:extLst>
          </p:cNvPr>
          <p:cNvCxnSpPr>
            <a:cxnSpLocks/>
            <a:stCxn id="19" idx="0"/>
            <a:endCxn id="35" idx="2"/>
          </p:cNvCxnSpPr>
          <p:nvPr/>
        </p:nvCxnSpPr>
        <p:spPr>
          <a:xfrm flipV="1">
            <a:off x="4790975" y="2295627"/>
            <a:ext cx="0" cy="585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8EA9E2-9BB5-DC49-8B71-CBF7156FE27B}"/>
              </a:ext>
            </a:extLst>
          </p:cNvPr>
          <p:cNvCxnSpPr>
            <a:cxnSpLocks/>
            <a:stCxn id="40" idx="0"/>
          </p:cNvCxnSpPr>
          <p:nvPr/>
        </p:nvCxnSpPr>
        <p:spPr>
          <a:xfrm flipH="1" flipV="1">
            <a:off x="5323988" y="2295627"/>
            <a:ext cx="478246" cy="735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31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6BA0A4-E9FB-1442-B84E-7B20CBBDC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6056B-F29F-C845-B96E-FBCA3B6BA22F}"/>
              </a:ext>
            </a:extLst>
          </p:cNvPr>
          <p:cNvSpPr txBox="1"/>
          <p:nvPr/>
        </p:nvSpPr>
        <p:spPr>
          <a:xfrm>
            <a:off x="5777713" y="1710053"/>
            <a:ext cx="1053185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8月25日に追加購入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B6404A-BE72-184E-B020-71A73205A35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830898" y="1817775"/>
            <a:ext cx="448791" cy="312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630A4-0196-8947-9A12-D9F4ED7A8975}"/>
              </a:ext>
            </a:extLst>
          </p:cNvPr>
          <p:cNvSpPr txBox="1"/>
          <p:nvPr/>
        </p:nvSpPr>
        <p:spPr>
          <a:xfrm>
            <a:off x="7279689" y="1302925"/>
            <a:ext cx="91258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9月29日に売却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69FC2-3E4F-9C4F-B12B-5CD124086CE6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092035" y="1410647"/>
            <a:ext cx="100242" cy="407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622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886DDB-B5DF-CE44-80AA-61576B12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505"/>
            <a:ext cx="9144000" cy="465499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930C641D-8B76-2543-9FA7-D2F98F3F8F7B}"/>
              </a:ext>
            </a:extLst>
          </p:cNvPr>
          <p:cNvSpPr/>
          <p:nvPr/>
        </p:nvSpPr>
        <p:spPr>
          <a:xfrm rot="5400000">
            <a:off x="7390907" y="2431560"/>
            <a:ext cx="255232" cy="329955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6056B-F29F-C845-B96E-FBCA3B6BA22F}"/>
              </a:ext>
            </a:extLst>
          </p:cNvPr>
          <p:cNvSpPr txBox="1"/>
          <p:nvPr/>
        </p:nvSpPr>
        <p:spPr>
          <a:xfrm>
            <a:off x="5943600" y="2082800"/>
            <a:ext cx="10985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赤枠、理想的な引締め期間 (Volatility Contraction Pattern)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B6404A-BE72-184E-B020-71A73205A35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042150" y="2313633"/>
            <a:ext cx="431800" cy="155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3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760368" y="-314829"/>
            <a:ext cx="1623257" cy="9144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1758"/>
            <a:ext cx="9144000" cy="3005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3240D-020E-1C46-B373-7FE726ACCF07}"/>
              </a:ext>
            </a:extLst>
          </p:cNvPr>
          <p:cNvSpPr txBox="1"/>
          <p:nvPr/>
        </p:nvSpPr>
        <p:spPr>
          <a:xfrm>
            <a:off x="777596" y="3284941"/>
            <a:ext cx="7588800" cy="16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トレードデスク、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FY21.Q3【</a:t>
            </a: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まずまず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>
              <a:lnSpc>
                <a:spcPct val="150000"/>
              </a:lnSpc>
            </a:pP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600" b="1">
                <a:solidFill>
                  <a:schemeClr val="bg1"/>
                </a:solidFill>
                <a:latin typeface="Microsoft YaHei"/>
                <a:cs typeface="Microsoft YaHei"/>
              </a:rPr>
              <a:t>：◎、ガイダンス：</a:t>
            </a:r>
            <a:r>
              <a:rPr lang="en-US" altLang="ja-JP" sz="36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</p:spTree>
    <p:extLst>
      <p:ext uri="{BB962C8B-B14F-4D97-AF65-F5344CB8AC3E}">
        <p14:creationId xmlns:p14="http://schemas.microsoft.com/office/powerpoint/2010/main" val="1320382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4234398"/>
            <a:ext cx="9143999" cy="1876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4" y="4264027"/>
            <a:ext cx="68993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【IBD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・オニール式シリーズ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ja-JP" altLang="en-US" sz="2800" b="1">
                <a:solidFill>
                  <a:srgbClr val="FFFF00"/>
                </a:solidFill>
                <a:latin typeface="Microsoft YaHei"/>
                <a:cs typeface="Microsoft YaHei"/>
              </a:rPr>
              <a:t>マーケット状況を読み抜く基礎から</a:t>
            </a:r>
            <a:endParaRPr lang="en-US" altLang="ja-JP" sz="2800" b="1" dirty="0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ja-JP" altLang="en-US" sz="2800" b="1">
                <a:solidFill>
                  <a:srgbClr val="FFFF00"/>
                </a:solidFill>
                <a:latin typeface="Microsoft YaHei"/>
                <a:cs typeface="Microsoft YaHei"/>
              </a:rPr>
              <a:t>カップ・ウィズ・ハンドルの解説まで</a:t>
            </a:r>
            <a:endParaRPr lang="en-US" altLang="ja-JP" sz="2800" b="1" dirty="0">
              <a:solidFill>
                <a:srgbClr val="FFFF00"/>
              </a:solidFill>
              <a:latin typeface="Microsoft YaHei"/>
              <a:cs typeface="Microsoft YaHei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52866F-1BA3-3546-96D3-CE40C924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10" y="1090793"/>
            <a:ext cx="4594575" cy="30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53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5" y="4352433"/>
            <a:ext cx="6899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【IBD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・オニール式シリーズ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ja-JP" altLang="en-US" sz="3000" b="1">
                <a:solidFill>
                  <a:srgbClr val="FFFF00"/>
                </a:solidFill>
                <a:latin typeface="Microsoft YaHei"/>
                <a:cs typeface="Microsoft YaHei"/>
              </a:rPr>
              <a:t>デイビッド・ライアン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から学ぶ！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52866F-1BA3-3546-96D3-CE40C924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10" y="1090793"/>
            <a:ext cx="4594575" cy="30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84A0A6-E604-0948-82B2-BA9BD681D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301" y="2959576"/>
            <a:ext cx="733543" cy="468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34A5E-F27F-044E-B7A4-093D1182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874" y="2925942"/>
            <a:ext cx="546256" cy="499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C6ED82-C559-654A-9317-27214850B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220" y="1161924"/>
            <a:ext cx="671114" cy="468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03FC9A-C98D-FE48-9D03-6B82CE05C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532" y="1985688"/>
            <a:ext cx="546256" cy="577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CF0C07-38AC-BD4F-80E0-C9E0BC571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617" y="3511013"/>
            <a:ext cx="530649" cy="624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85D8C5-9A65-254F-951A-017A9E55A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7374" y="3593499"/>
            <a:ext cx="499434" cy="4994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A48A03-EB35-AC49-9247-5881F95729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8660" y="1193180"/>
            <a:ext cx="671114" cy="4994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048566-306C-9D42-A932-270488AF23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9324" y="1993719"/>
            <a:ext cx="639899" cy="51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0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5" y="4352433"/>
            <a:ext cx="6899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【IBD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・オニール式シリーズ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ja-JP" altLang="en-US" sz="3000" b="1">
                <a:solidFill>
                  <a:srgbClr val="FFFF00"/>
                </a:solidFill>
                <a:latin typeface="Microsoft YaHei"/>
                <a:cs typeface="Microsoft YaHei"/>
              </a:rPr>
              <a:t>マーク・ミネルヴィニ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から学ぶ！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52866F-1BA3-3546-96D3-CE40C924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10" y="1090793"/>
            <a:ext cx="4594575" cy="30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573134-70DE-7249-A53B-8FAE2CFC2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956" y="2160276"/>
            <a:ext cx="752625" cy="1028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CD2784-BB23-444F-8A5D-7C0376B570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92" b="-2"/>
          <a:stretch/>
        </p:blipFill>
        <p:spPr>
          <a:xfrm>
            <a:off x="7162052" y="3297865"/>
            <a:ext cx="899917" cy="919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9C951F-9361-CB44-8475-13C069657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125" y="3258311"/>
            <a:ext cx="710223" cy="975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D2F78B-8B58-D747-917A-1C7BE5004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0025" y="3311104"/>
            <a:ext cx="841586" cy="919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C81D5-84A0-F844-9EB3-2286EEEE2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16" y="3315125"/>
            <a:ext cx="899917" cy="917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2C746-88E4-9545-B1EA-53072746F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6710" y="1062329"/>
            <a:ext cx="858006" cy="1017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504401-73D2-B94B-8393-C314F0E91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7389" y="2245053"/>
            <a:ext cx="678422" cy="1007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C70F3-C072-F243-BDAE-705E13543B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4405" y="1125137"/>
            <a:ext cx="689806" cy="9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3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5" y="4352433"/>
            <a:ext cx="6899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【IBD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・オニール式シリーズ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：売り戦略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５つの売却ルール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52866F-1BA3-3546-96D3-CE40C924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10" y="1090793"/>
            <a:ext cx="4594575" cy="30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107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5" y="4352433"/>
            <a:ext cx="6899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【IBD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・オニール式シリーズ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：買い戦略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ブレイクアウト以外の４つの買いタイミング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52866F-1BA3-3546-96D3-CE40C924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10" y="1090793"/>
            <a:ext cx="4594575" cy="30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07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B884FA-D91C-424B-AF51-AAF23DEA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487"/>
            <a:ext cx="9144000" cy="4491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6BADB-360D-8C4E-BF7B-094F3585F0FA}"/>
              </a:ext>
            </a:extLst>
          </p:cNvPr>
          <p:cNvSpPr txBox="1"/>
          <p:nvPr/>
        </p:nvSpPr>
        <p:spPr>
          <a:xfrm>
            <a:off x="4572000" y="2461846"/>
            <a:ext cx="3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3ED5E-4B76-044A-B97C-8D0C135BD6B2}"/>
              </a:ext>
            </a:extLst>
          </p:cNvPr>
          <p:cNvSpPr txBox="1"/>
          <p:nvPr/>
        </p:nvSpPr>
        <p:spPr>
          <a:xfrm>
            <a:off x="5981700" y="3152000"/>
            <a:ext cx="3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022FD-4332-A643-974A-754C3D788ED1}"/>
              </a:ext>
            </a:extLst>
          </p:cNvPr>
          <p:cNvSpPr txBox="1"/>
          <p:nvPr/>
        </p:nvSpPr>
        <p:spPr>
          <a:xfrm>
            <a:off x="6811108" y="2091061"/>
            <a:ext cx="31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828832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315" y="4352433"/>
            <a:ext cx="6899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IBD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シリーズ：買い戦略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ブレイクアウト以外の４つの買いタイミング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52866F-1BA3-3546-96D3-CE40C924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10" y="1090793"/>
            <a:ext cx="4594575" cy="30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200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37A802-C8DE-274D-A72B-26F40524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76" y="453379"/>
            <a:ext cx="3370316" cy="4181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A86EE-8495-A94D-A592-0DC6BC9B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207" y="2943370"/>
            <a:ext cx="3370316" cy="29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13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9C229D-73A9-4B46-A28B-F14E138A6F6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3429001"/>
            <a:ext cx="9272958" cy="12781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221" y="3554404"/>
            <a:ext cx="701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/>
                <a:cs typeface="Microsoft YaHei"/>
              </a:rPr>
              <a:t>暗号資産：イーサリアムのガス代</a:t>
            </a:r>
            <a:endParaRPr lang="en-US" altLang="ja-JP" sz="3000" b="1" dirty="0">
              <a:solidFill>
                <a:schemeClr val="tx1">
                  <a:lumMod val="50000"/>
                  <a:lumOff val="50000"/>
                </a:schemeClr>
              </a:solidFill>
              <a:latin typeface="Microsoft YaHei"/>
              <a:cs typeface="Microsoft YaHei"/>
            </a:endParaRPr>
          </a:p>
          <a:p>
            <a:pPr algn="ctr"/>
            <a:r>
              <a:rPr lang="en-US" altLang="ja-JP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/>
                <a:cs typeface="Microsoft YaHei"/>
              </a:rPr>
              <a:t>〜</a:t>
            </a:r>
            <a:r>
              <a:rPr lang="ja-JP" altLang="en-US" sz="3000" b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/>
                <a:cs typeface="Microsoft YaHei"/>
              </a:rPr>
              <a:t>仕組みから計算方法まで徹底解説</a:t>
            </a:r>
            <a:r>
              <a:rPr lang="en-US" altLang="ja-JP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/>
                <a:cs typeface="Microsoft YaHei"/>
              </a:rPr>
              <a:t>〜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C61010-A688-454E-B0A8-6336B4D7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330" y="865243"/>
            <a:ext cx="6617335" cy="25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932901" y="-503902"/>
            <a:ext cx="1278195" cy="9144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1758"/>
            <a:ext cx="9144000" cy="3005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FY21.Q3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</p:spTree>
    <p:extLst>
      <p:ext uri="{BB962C8B-B14F-4D97-AF65-F5344CB8AC3E}">
        <p14:creationId xmlns:p14="http://schemas.microsoft.com/office/powerpoint/2010/main" val="191390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3403B-4525-6E46-B8F4-7B9F3F791A6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44"/>
            <a:ext cx="9144000" cy="16232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9884" y="3417627"/>
            <a:ext cx="6864231" cy="1607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アップスタート、</a:t>
            </a:r>
            <a:r>
              <a:rPr lang="en-US" altLang="ja-JP" sz="3500" b="1" dirty="0">
                <a:solidFill>
                  <a:schemeClr val="bg1"/>
                </a:solidFill>
                <a:latin typeface="Microsoft YaHei"/>
                <a:cs typeface="Microsoft YaHei"/>
              </a:rPr>
              <a:t>FY21.Q4【</a:t>
            </a: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好決算</a:t>
            </a:r>
            <a:r>
              <a:rPr lang="en-US" altLang="ja-JP" sz="35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>
              <a:lnSpc>
                <a:spcPct val="150000"/>
              </a:lnSpc>
            </a:pP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売上：◎、</a:t>
            </a:r>
            <a:r>
              <a:rPr lang="en-US" altLang="ja-JP" sz="35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：◎、ガイダンス：◎</a:t>
            </a:r>
            <a:endParaRPr lang="en-US" altLang="ja-JP" sz="35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1028" name="Picture 4" descr="One Year Later: AI Underwriting &amp; Consumer Lending Performance Through  COVID Replay">
            <a:extLst>
              <a:ext uri="{FF2B5EF4-FFF2-40B4-BE49-F238E27FC236}">
                <a16:creationId xmlns:a16="http://schemas.microsoft.com/office/drawing/2014/main" id="{636BB723-1561-DD46-81F3-B9DF0BBA0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" y="1958944"/>
            <a:ext cx="6932702" cy="14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516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97620"/>
            <a:ext cx="9144000" cy="2466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932901" y="-503902"/>
            <a:ext cx="1278196" cy="9144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FY22.Q2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</p:spTree>
    <p:extLst>
      <p:ext uri="{BB962C8B-B14F-4D97-AF65-F5344CB8AC3E}">
        <p14:creationId xmlns:p14="http://schemas.microsoft.com/office/powerpoint/2010/main" val="2404026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41824"/>
            <a:ext cx="9144000" cy="1987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932904" y="-500057"/>
            <a:ext cx="1278195" cy="914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FY22.Q2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</p:spTree>
    <p:extLst>
      <p:ext uri="{BB962C8B-B14F-4D97-AF65-F5344CB8AC3E}">
        <p14:creationId xmlns:p14="http://schemas.microsoft.com/office/powerpoint/2010/main" val="2743103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285" b="-1"/>
          <a:stretch/>
        </p:blipFill>
        <p:spPr>
          <a:xfrm>
            <a:off x="0" y="3445544"/>
            <a:ext cx="9143999" cy="126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FY21.Q3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410" y="1264106"/>
            <a:ext cx="2375648" cy="2153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2058" y="1419411"/>
            <a:ext cx="5247341" cy="18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09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3102"/>
          <a:stretch/>
        </p:blipFill>
        <p:spPr>
          <a:xfrm>
            <a:off x="0" y="3445544"/>
            <a:ext cx="9144000" cy="126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FY21.Q3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5" y="1619418"/>
            <a:ext cx="6826020" cy="16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59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3102"/>
          <a:stretch/>
        </p:blipFill>
        <p:spPr>
          <a:xfrm>
            <a:off x="0" y="3445544"/>
            <a:ext cx="9144000" cy="126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FY21.Q3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34" y="1415227"/>
            <a:ext cx="5531677" cy="20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72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3102"/>
          <a:stretch/>
        </p:blipFill>
        <p:spPr>
          <a:xfrm>
            <a:off x="0" y="3445544"/>
            <a:ext cx="9144000" cy="126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ユニティー、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FY21.Q4【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好決算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34" y="1415227"/>
            <a:ext cx="5531677" cy="20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2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46" t="13806" r="67557" b="20419"/>
          <a:stretch/>
        </p:blipFill>
        <p:spPr>
          <a:xfrm>
            <a:off x="-2" y="3445543"/>
            <a:ext cx="9144001" cy="126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クラウドフレア、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FY21.Q4【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好決算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768" y="1718343"/>
            <a:ext cx="4711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20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3"/>
          <a:srcRect r="63554"/>
          <a:stretch/>
        </p:blipFill>
        <p:spPr>
          <a:xfrm>
            <a:off x="-2" y="3445543"/>
            <a:ext cx="9144001" cy="126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FY21.Q3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2123524"/>
            <a:ext cx="69469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6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73102"/>
          <a:stretch/>
        </p:blipFill>
        <p:spPr>
          <a:xfrm>
            <a:off x="-2" y="3445543"/>
            <a:ext cx="9144000" cy="126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FY21.Q3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2315243"/>
            <a:ext cx="7175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21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72" y="564476"/>
            <a:ext cx="1350948" cy="2201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75" y="799676"/>
            <a:ext cx="1965868" cy="1965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111" t="11203" r="30712" b="10375"/>
          <a:stretch/>
        </p:blipFill>
        <p:spPr>
          <a:xfrm>
            <a:off x="1576272" y="4507974"/>
            <a:ext cx="999943" cy="2054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3339" t="13261" r="23853" b="11289"/>
          <a:stretch/>
        </p:blipFill>
        <p:spPr>
          <a:xfrm>
            <a:off x="6404330" y="4359015"/>
            <a:ext cx="1437641" cy="2054068"/>
          </a:xfrm>
          <a:prstGeom prst="rect">
            <a:avLst/>
          </a:prstGeom>
        </p:spPr>
      </p:pic>
      <p:sp>
        <p:nvSpPr>
          <p:cNvPr id="12" name="Left-Right Arrow 11"/>
          <p:cNvSpPr/>
          <p:nvPr/>
        </p:nvSpPr>
        <p:spPr>
          <a:xfrm>
            <a:off x="3245278" y="1144633"/>
            <a:ext cx="2097785" cy="1275953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45298" y="3214381"/>
            <a:ext cx="13482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icrosoft YaHei"/>
                <a:cs typeface="Microsoft YaHei"/>
              </a:rPr>
              <a:t>1ETH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63475" y="3214381"/>
            <a:ext cx="2178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icrosoft YaHei"/>
                <a:cs typeface="Microsoft YaHei"/>
              </a:rPr>
              <a:t>400SUSHI</a:t>
            </a:r>
          </a:p>
        </p:txBody>
      </p:sp>
    </p:spTree>
    <p:extLst>
      <p:ext uri="{BB962C8B-B14F-4D97-AF65-F5344CB8AC3E}">
        <p14:creationId xmlns:p14="http://schemas.microsoft.com/office/powerpoint/2010/main" val="261449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550A0-1070-2D48-921E-E6944714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57" y="1793807"/>
            <a:ext cx="5669283" cy="17623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B3F2B4-EFCC-8B49-8C98-75B9B83A19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3404"/>
            <a:ext cx="9143998" cy="1233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データドッグ、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FY21.Q4【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好決算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売上：◎、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 ◎ 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</p:spTree>
    <p:extLst>
      <p:ext uri="{BB962C8B-B14F-4D97-AF65-F5344CB8AC3E}">
        <p14:creationId xmlns:p14="http://schemas.microsoft.com/office/powerpoint/2010/main" val="2563096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194" r="18011" b="9295"/>
          <a:stretch/>
        </p:blipFill>
        <p:spPr>
          <a:xfrm>
            <a:off x="1520734" y="1651000"/>
            <a:ext cx="2304617" cy="3225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1993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02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232608"/>
            <a:ext cx="47371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96" y="3423372"/>
            <a:ext cx="1350948" cy="2201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4494" y="955609"/>
            <a:ext cx="1923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icrosoft YaHei"/>
                <a:cs typeface="Microsoft YaHei"/>
              </a:rPr>
              <a:t>10</a:t>
            </a:r>
            <a:r>
              <a:rPr lang="ja-JP" altLang="en-US" sz="3000" b="1">
                <a:latin typeface="Microsoft YaHei"/>
                <a:cs typeface="Microsoft YaHei"/>
              </a:rPr>
              <a:t>万人！</a:t>
            </a:r>
            <a:endParaRPr lang="en-US" sz="3000" b="1" dirty="0">
              <a:latin typeface="Microsoft YaHei"/>
              <a:cs typeface="Microsoft YaHe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0555" y="4270087"/>
            <a:ext cx="1923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icrosoft YaHei"/>
                <a:cs typeface="Microsoft YaHei"/>
              </a:rPr>
              <a:t>10</a:t>
            </a:r>
            <a:r>
              <a:rPr lang="en-US" altLang="ja-JP" sz="3000" b="1" dirty="0">
                <a:latin typeface="Microsoft YaHei"/>
                <a:cs typeface="Microsoft YaHei"/>
              </a:rPr>
              <a:t>ETH</a:t>
            </a:r>
            <a:endParaRPr lang="en-US" sz="3000" b="1" dirty="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237592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72" y="2016704"/>
            <a:ext cx="1922361" cy="1922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3102"/>
          <a:stretch/>
        </p:blipFill>
        <p:spPr>
          <a:xfrm>
            <a:off x="0" y="3821864"/>
            <a:ext cx="9144000" cy="12654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4747" y="4101868"/>
            <a:ext cx="66724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暗号資産：スマートコントラクトとは</a:t>
            </a:r>
            <a:endParaRPr lang="en-US" altLang="ja-JP" sz="35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733" y="1640987"/>
            <a:ext cx="2540000" cy="2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106" y="1086759"/>
            <a:ext cx="802829" cy="8028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855" y="1095529"/>
            <a:ext cx="785289" cy="7852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601" y="1009736"/>
            <a:ext cx="956875" cy="956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26335" t="20762" r="29378" b="22719"/>
          <a:stretch/>
        </p:blipFill>
        <p:spPr>
          <a:xfrm>
            <a:off x="3261314" y="1109838"/>
            <a:ext cx="592908" cy="7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6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949463"/>
            <a:ext cx="4038600" cy="279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1863"/>
            <a:ext cx="9144000" cy="1807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552" y="4101868"/>
            <a:ext cx="86697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暗号資産：</a:t>
            </a:r>
            <a:r>
              <a:rPr lang="en-US" altLang="ja-JP" sz="3500" b="1" dirty="0" err="1">
                <a:solidFill>
                  <a:schemeClr val="bg1"/>
                </a:solidFill>
                <a:latin typeface="Microsoft YaHei"/>
                <a:cs typeface="Microsoft YaHei"/>
              </a:rPr>
              <a:t>OlympusDAO</a:t>
            </a:r>
            <a:endParaRPr lang="en-US" altLang="ja-JP" sz="3500" b="1" dirty="0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>
              <a:lnSpc>
                <a:spcPct val="130000"/>
              </a:lnSpc>
            </a:pPr>
            <a:r>
              <a:rPr lang="ja-JP" altLang="en-US" sz="2800" b="1">
                <a:solidFill>
                  <a:schemeClr val="bg1"/>
                </a:solidFill>
                <a:latin typeface="Microsoft YaHei"/>
                <a:cs typeface="Microsoft YaHei"/>
              </a:rPr>
              <a:t>驚異の年利</a:t>
            </a:r>
            <a:r>
              <a:rPr lang="en-US" altLang="ja-JP" sz="2800" b="1" dirty="0">
                <a:solidFill>
                  <a:schemeClr val="bg1"/>
                </a:solidFill>
                <a:latin typeface="Microsoft YaHei"/>
                <a:cs typeface="Microsoft YaHei"/>
              </a:rPr>
              <a:t>8,000%</a:t>
            </a:r>
            <a:r>
              <a:rPr lang="ja-JP" altLang="en-US" sz="28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2800" b="1" dirty="0" err="1">
                <a:solidFill>
                  <a:schemeClr val="bg1"/>
                </a:solidFill>
                <a:latin typeface="Microsoft YaHei"/>
                <a:cs typeface="Microsoft YaHei"/>
              </a:rPr>
              <a:t>DeFi</a:t>
            </a:r>
            <a:r>
              <a:rPr lang="ja-JP" altLang="en-US" sz="2800" b="1">
                <a:solidFill>
                  <a:schemeClr val="bg1"/>
                </a:solidFill>
                <a:latin typeface="Microsoft YaHei"/>
                <a:cs typeface="Microsoft YaHei"/>
              </a:rPr>
              <a:t>の将来かただの</a:t>
            </a:r>
            <a:r>
              <a:rPr lang="en-US" altLang="ja-JP" sz="2800" b="1" dirty="0">
                <a:solidFill>
                  <a:schemeClr val="bg1"/>
                </a:solidFill>
                <a:latin typeface="Microsoft YaHei"/>
                <a:cs typeface="Microsoft YaHei"/>
              </a:rPr>
              <a:t>FOMO?</a:t>
            </a:r>
          </a:p>
        </p:txBody>
      </p:sp>
    </p:spTree>
    <p:extLst>
      <p:ext uri="{BB962C8B-B14F-4D97-AF65-F5344CB8AC3E}">
        <p14:creationId xmlns:p14="http://schemas.microsoft.com/office/powerpoint/2010/main" val="2398271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2716"/>
          <a:stretch/>
        </p:blipFill>
        <p:spPr>
          <a:xfrm>
            <a:off x="3132952" y="3409471"/>
            <a:ext cx="2699139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83" y="1398204"/>
            <a:ext cx="2385494" cy="23764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3099" y="3737125"/>
            <a:ext cx="134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>
                <a:latin typeface="Microsoft YaHei"/>
                <a:cs typeface="Microsoft YaHei"/>
              </a:rPr>
              <a:t>CEO</a:t>
            </a:r>
            <a:r>
              <a:rPr lang="ja-JP" altLang="en-US" b="1">
                <a:latin typeface="Microsoft YaHei"/>
                <a:cs typeface="Microsoft YaHei"/>
              </a:rPr>
              <a:t>：</a:t>
            </a:r>
            <a:endParaRPr lang="en-US" altLang="ja-JP" b="1">
              <a:latin typeface="Microsoft YaHei"/>
              <a:cs typeface="Microsoft YaHei"/>
            </a:endParaRPr>
          </a:p>
          <a:p>
            <a:r>
              <a:rPr lang="ja-JP" altLang="en-US" b="1">
                <a:latin typeface="Microsoft YaHei"/>
                <a:cs typeface="Microsoft YaHei"/>
              </a:rPr>
              <a:t>ジェンスン</a:t>
            </a:r>
            <a:endParaRPr lang="en-US" b="1">
              <a:latin typeface="Microsoft YaHei"/>
              <a:cs typeface="Microsoft YaHe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069" y="1460758"/>
            <a:ext cx="1948713" cy="19487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12865" y="3737125"/>
            <a:ext cx="1348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>
                <a:latin typeface="Microsoft YaHei"/>
                <a:cs typeface="Microsoft YaHei"/>
              </a:rPr>
              <a:t>CTO : (-2003)</a:t>
            </a:r>
          </a:p>
          <a:p>
            <a:r>
              <a:rPr lang="ja-JP" altLang="en-US" b="1">
                <a:latin typeface="Microsoft YaHei"/>
                <a:cs typeface="Microsoft YaHei"/>
              </a:rPr>
              <a:t>カーティス</a:t>
            </a:r>
            <a:endParaRPr lang="en-US" b="1">
              <a:latin typeface="Microsoft YaHei"/>
              <a:cs typeface="Microsoft YaHe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0829" y="5733571"/>
            <a:ext cx="2245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>
                <a:latin typeface="Microsoft YaHei"/>
                <a:cs typeface="Microsoft YaHei"/>
              </a:rPr>
              <a:t>Senior Technology Executive: </a:t>
            </a:r>
          </a:p>
          <a:p>
            <a:r>
              <a:rPr lang="ja-JP" altLang="en-US" b="1">
                <a:latin typeface="Microsoft YaHei"/>
                <a:cs typeface="Microsoft YaHei"/>
              </a:rPr>
              <a:t>クリス</a:t>
            </a:r>
            <a:endParaRPr lang="en-US" altLang="ja-JP" b="1">
              <a:latin typeface="Microsoft YaHei"/>
              <a:cs typeface="Microsoft YaHe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2172" r="36220" b="21369"/>
          <a:stretch/>
        </p:blipFill>
        <p:spPr>
          <a:xfrm>
            <a:off x="1028254" y="1398205"/>
            <a:ext cx="2339609" cy="237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86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95" y="1165884"/>
            <a:ext cx="2781420" cy="2781420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 rotWithShape="1">
          <a:blip r:embed="rId3"/>
          <a:srcRect r="69377"/>
          <a:stretch/>
        </p:blipFill>
        <p:spPr>
          <a:xfrm>
            <a:off x="0" y="3812060"/>
            <a:ext cx="9144000" cy="12753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01868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500" b="1">
                <a:solidFill>
                  <a:schemeClr val="bg1"/>
                </a:solidFill>
                <a:latin typeface="Microsoft YaHei"/>
                <a:cs typeface="Microsoft YaHei"/>
              </a:rPr>
              <a:t>NVIDIA</a:t>
            </a: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：会社概要と</a:t>
            </a:r>
            <a:r>
              <a:rPr lang="en-US" altLang="ja-JP" sz="3500" b="1">
                <a:solidFill>
                  <a:schemeClr val="bg1"/>
                </a:solidFill>
                <a:latin typeface="Microsoft YaHei"/>
                <a:cs typeface="Microsoft YaHei"/>
              </a:rPr>
              <a:t>2021.11GTC</a:t>
            </a:r>
            <a:r>
              <a:rPr lang="ja-JP" altLang="en-US" sz="3500" b="1">
                <a:solidFill>
                  <a:schemeClr val="bg1"/>
                </a:solidFill>
                <a:latin typeface="Microsoft YaHei"/>
                <a:cs typeface="Microsoft YaHei"/>
              </a:rPr>
              <a:t>のサマリー</a:t>
            </a:r>
            <a:endParaRPr lang="en-US" altLang="ja-JP" sz="3500" b="1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608358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95" y="1165884"/>
            <a:ext cx="2781420" cy="2781420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 rotWithShape="1">
          <a:blip r:embed="rId3"/>
          <a:srcRect r="69377"/>
          <a:stretch/>
        </p:blipFill>
        <p:spPr>
          <a:xfrm>
            <a:off x="0" y="3812060"/>
            <a:ext cx="9144000" cy="1275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915118"/>
            <a:ext cx="6230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FY22.Q3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</p:spTree>
    <p:extLst>
      <p:ext uri="{BB962C8B-B14F-4D97-AF65-F5344CB8AC3E}">
        <p14:creationId xmlns:p14="http://schemas.microsoft.com/office/powerpoint/2010/main" val="3332174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/>
          <a:srcRect r="69377"/>
          <a:stretch/>
        </p:blipFill>
        <p:spPr>
          <a:xfrm>
            <a:off x="0" y="3812060"/>
            <a:ext cx="9144000" cy="1275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6764" y="4172712"/>
            <a:ext cx="6230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米国株決算ー２０２１年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17062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7780"/>
            <a:ext cx="9144000" cy="1299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915118"/>
            <a:ext cx="6230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FY21.Q3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x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△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34" y="2312039"/>
            <a:ext cx="6172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430653"/>
            <a:ext cx="9144000" cy="1276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FY22.Q3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2" y="2079669"/>
            <a:ext cx="7206453" cy="127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1131"/>
          <a:stretch/>
        </p:blipFill>
        <p:spPr>
          <a:xfrm>
            <a:off x="0" y="3445543"/>
            <a:ext cx="9144000" cy="126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アファーム、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FY22.Q2【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残念！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X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5368" b="23975"/>
          <a:stretch/>
        </p:blipFill>
        <p:spPr>
          <a:xfrm>
            <a:off x="2120702" y="680645"/>
            <a:ext cx="4549653" cy="27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13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430653"/>
            <a:ext cx="9144000" cy="1276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6762" y="3791926"/>
            <a:ext cx="6230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米国株決算ー２０２２年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03638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3455462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FY22.Q3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8077"/>
          <a:stretch/>
        </p:blipFill>
        <p:spPr>
          <a:xfrm>
            <a:off x="1708867" y="874749"/>
            <a:ext cx="5393118" cy="24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r="70558"/>
          <a:stretch/>
        </p:blipFill>
        <p:spPr>
          <a:xfrm>
            <a:off x="-1" y="3455462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3556169"/>
            <a:ext cx="62304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FY22.Q3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、ガイダンス：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</a:p>
        </p:txBody>
      </p:sp>
    </p:spTree>
    <p:extLst>
      <p:ext uri="{BB962C8B-B14F-4D97-AF65-F5344CB8AC3E}">
        <p14:creationId xmlns:p14="http://schemas.microsoft.com/office/powerpoint/2010/main" val="460614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594982-B529-A647-9E20-5C086FD1E1CB}"/>
              </a:ext>
            </a:extLst>
          </p:cNvPr>
          <p:cNvGrpSpPr>
            <a:grpSpLocks noChangeAspect="1"/>
          </p:cNvGrpSpPr>
          <p:nvPr/>
        </p:nvGrpSpPr>
        <p:grpSpPr>
          <a:xfrm>
            <a:off x="1175040" y="745067"/>
            <a:ext cx="6635871" cy="3571389"/>
            <a:chOff x="0" y="968375"/>
            <a:chExt cx="9144000" cy="4921250"/>
          </a:xfrm>
        </p:grpSpPr>
        <p:pic>
          <p:nvPicPr>
            <p:cNvPr id="1026" name="Picture 2" descr="What is Axie Infinity, and what&amp;#39;s behind its price surge? — Quartz">
              <a:extLst>
                <a:ext uri="{FF2B5EF4-FFF2-40B4-BE49-F238E27FC236}">
                  <a16:creationId xmlns:a16="http://schemas.microsoft.com/office/drawing/2014/main" id="{7CF7F1AC-929A-1A49-ACD3-4C9B3D7B7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8375"/>
              <a:ext cx="9144000" cy="492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xie Infinity Season 19 Start Date: When Does The Axie Infinity Season 19  Update Release?">
              <a:extLst>
                <a:ext uri="{FF2B5EF4-FFF2-40B4-BE49-F238E27FC236}">
                  <a16:creationId xmlns:a16="http://schemas.microsoft.com/office/drawing/2014/main" id="{E42AC394-BA0D-5B4B-93C9-5093732FA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728" y="2602568"/>
              <a:ext cx="3389482" cy="1907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/>
          </p:cNvPicPr>
          <p:nvPr/>
        </p:nvPicPr>
        <p:blipFill rotWithShape="1">
          <a:blip r:embed="rId4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4234" y="4335105"/>
            <a:ext cx="6230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暗号資産：アクシー・インフィニティ</a:t>
            </a:r>
            <a:endParaRPr lang="en-US" altLang="ja-JP" sz="3000" b="1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遊んで稼げる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NFT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ゲーム？</a:t>
            </a:r>
            <a:endParaRPr lang="en-US" altLang="ja-JP" sz="3000" b="1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709838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缶コーヒーのシルエット02 | 無料のAi・PNG白黒シルエットイラスト">
            <a:extLst>
              <a:ext uri="{FF2B5EF4-FFF2-40B4-BE49-F238E27FC236}">
                <a16:creationId xmlns:a16="http://schemas.microsoft.com/office/drawing/2014/main" id="{428359E0-41FF-CB45-918C-671D6472A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3" t="11176" r="24412" b="11176"/>
          <a:stretch/>
        </p:blipFill>
        <p:spPr bwMode="auto">
          <a:xfrm>
            <a:off x="4673214" y="1775698"/>
            <a:ext cx="963432" cy="14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缶コーヒーのシルエット02 | 無料のAi・PNG白黒シルエットイラスト">
            <a:extLst>
              <a:ext uri="{FF2B5EF4-FFF2-40B4-BE49-F238E27FC236}">
                <a16:creationId xmlns:a16="http://schemas.microsoft.com/office/drawing/2014/main" id="{506D3AB3-A8D5-6940-AC0A-76BDA9903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3" t="11176" r="24412" b="11176"/>
          <a:stretch/>
        </p:blipFill>
        <p:spPr bwMode="auto">
          <a:xfrm>
            <a:off x="2984463" y="1765522"/>
            <a:ext cx="963432" cy="14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男性と女性のアイコンのセット／ビジネスマン／人／シンプル／イラスト／上半身のイラスト素材 [69269986] - PIXTA">
            <a:extLst>
              <a:ext uri="{FF2B5EF4-FFF2-40B4-BE49-F238E27FC236}">
                <a16:creationId xmlns:a16="http://schemas.microsoft.com/office/drawing/2014/main" id="{6C74C2A5-AFFA-7849-9963-B049A0013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t="13096" r="77200" b="56190"/>
          <a:stretch/>
        </p:blipFill>
        <p:spPr bwMode="auto">
          <a:xfrm>
            <a:off x="2748915" y="4622481"/>
            <a:ext cx="1165860" cy="14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男性と女性のアイコンのセット／ビジネスマン／人／シンプル／イラスト／上半身のイラスト素材 [69269986] - PIXTA">
            <a:extLst>
              <a:ext uri="{FF2B5EF4-FFF2-40B4-BE49-F238E27FC236}">
                <a16:creationId xmlns:a16="http://schemas.microsoft.com/office/drawing/2014/main" id="{1B92BDD6-D2DC-6E4F-B38C-A0C316F00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t="51548" r="77200" b="16905"/>
          <a:stretch/>
        </p:blipFill>
        <p:spPr bwMode="auto">
          <a:xfrm>
            <a:off x="4572000" y="4582476"/>
            <a:ext cx="116586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F617B7-2627-EB43-9385-483567C37C9A}"/>
              </a:ext>
            </a:extLst>
          </p:cNvPr>
          <p:cNvCxnSpPr>
            <a:cxnSpLocks/>
          </p:cNvCxnSpPr>
          <p:nvPr/>
        </p:nvCxnSpPr>
        <p:spPr>
          <a:xfrm flipH="1">
            <a:off x="3308985" y="3248025"/>
            <a:ext cx="725805" cy="1278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DECCAC-E6B1-6E41-BF7A-298B0F6FE647}"/>
              </a:ext>
            </a:extLst>
          </p:cNvPr>
          <p:cNvCxnSpPr>
            <a:cxnSpLocks/>
          </p:cNvCxnSpPr>
          <p:nvPr/>
        </p:nvCxnSpPr>
        <p:spPr>
          <a:xfrm>
            <a:off x="4572000" y="3248025"/>
            <a:ext cx="657227" cy="1278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2D39EF-68C1-2D4E-985E-032D27EDFE38}"/>
              </a:ext>
            </a:extLst>
          </p:cNvPr>
          <p:cNvSpPr txBox="1"/>
          <p:nvPr/>
        </p:nvSpPr>
        <p:spPr>
          <a:xfrm>
            <a:off x="2998591" y="3608071"/>
            <a:ext cx="25708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どれをもらっても一緒</a:t>
            </a:r>
          </a:p>
          <a:p>
            <a:pPr algn="ctr"/>
            <a:r>
              <a:rPr lang="en-US"/>
              <a:t>＝Fungible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580E138-DD3E-904D-A6F8-EBFFF62D544E}"/>
              </a:ext>
            </a:extLst>
          </p:cNvPr>
          <p:cNvSpPr/>
          <p:nvPr/>
        </p:nvSpPr>
        <p:spPr>
          <a:xfrm>
            <a:off x="2446019" y="1577340"/>
            <a:ext cx="3909061" cy="187118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39648-FE49-A349-889E-20016AB62B97}"/>
              </a:ext>
            </a:extLst>
          </p:cNvPr>
          <p:cNvSpPr txBox="1"/>
          <p:nvPr/>
        </p:nvSpPr>
        <p:spPr>
          <a:xfrm>
            <a:off x="3466179" y="1305163"/>
            <a:ext cx="18687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自販機で買った</a:t>
            </a:r>
          </a:p>
        </p:txBody>
      </p:sp>
    </p:spTree>
    <p:extLst>
      <p:ext uri="{BB962C8B-B14F-4D97-AF65-F5344CB8AC3E}">
        <p14:creationId xmlns:p14="http://schemas.microsoft.com/office/powerpoint/2010/main" val="2913301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E41636-78CC-7441-9692-2E8D2B32B22A}"/>
              </a:ext>
            </a:extLst>
          </p:cNvPr>
          <p:cNvSpPr/>
          <p:nvPr/>
        </p:nvSpPr>
        <p:spPr>
          <a:xfrm>
            <a:off x="4572000" y="1584960"/>
            <a:ext cx="2503170" cy="1851660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缶コーヒーのシルエット02 | 無料のAi・PNG白黒シルエットイラスト">
            <a:extLst>
              <a:ext uri="{FF2B5EF4-FFF2-40B4-BE49-F238E27FC236}">
                <a16:creationId xmlns:a16="http://schemas.microsoft.com/office/drawing/2014/main" id="{428359E0-41FF-CB45-918C-671D6472A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3" t="11176" r="24412" b="11176"/>
          <a:stretch/>
        </p:blipFill>
        <p:spPr bwMode="auto">
          <a:xfrm>
            <a:off x="4767642" y="1783080"/>
            <a:ext cx="963432" cy="14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缶コーヒーのシルエット02 | 無料のAi・PNG白黒シルエットイラスト">
            <a:extLst>
              <a:ext uri="{FF2B5EF4-FFF2-40B4-BE49-F238E27FC236}">
                <a16:creationId xmlns:a16="http://schemas.microsoft.com/office/drawing/2014/main" id="{C391165C-31A5-4B44-B673-06DF70D60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3" t="11176" r="24412" b="11176"/>
          <a:stretch/>
        </p:blipFill>
        <p:spPr bwMode="auto">
          <a:xfrm>
            <a:off x="2950839" y="1773555"/>
            <a:ext cx="963432" cy="14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男性と女性のアイコンのセット／ビジネスマン／人／シンプル／イラスト／上半身のイラスト素材 [69269986] - PIXTA">
            <a:extLst>
              <a:ext uri="{FF2B5EF4-FFF2-40B4-BE49-F238E27FC236}">
                <a16:creationId xmlns:a16="http://schemas.microsoft.com/office/drawing/2014/main" id="{6C74C2A5-AFFA-7849-9963-B049A0013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t="13096" r="77200" b="56190"/>
          <a:stretch/>
        </p:blipFill>
        <p:spPr bwMode="auto">
          <a:xfrm>
            <a:off x="2748915" y="4813281"/>
            <a:ext cx="1165860" cy="14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男性と女性のアイコンのセット／ビジネスマン／人／シンプル／イラスト／上半身のイラスト素材 [69269986] - PIXTA">
            <a:extLst>
              <a:ext uri="{FF2B5EF4-FFF2-40B4-BE49-F238E27FC236}">
                <a16:creationId xmlns:a16="http://schemas.microsoft.com/office/drawing/2014/main" id="{1B92BDD6-D2DC-6E4F-B38C-A0C316F00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t="51548" r="77200" b="16905"/>
          <a:stretch/>
        </p:blipFill>
        <p:spPr bwMode="auto">
          <a:xfrm>
            <a:off x="4572000" y="4793279"/>
            <a:ext cx="116586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F617B7-2627-EB43-9385-483567C37C9A}"/>
              </a:ext>
            </a:extLst>
          </p:cNvPr>
          <p:cNvCxnSpPr>
            <a:cxnSpLocks/>
            <a:stCxn id="1026" idx="2"/>
            <a:endCxn id="1028" idx="0"/>
          </p:cNvCxnSpPr>
          <p:nvPr/>
        </p:nvCxnSpPr>
        <p:spPr>
          <a:xfrm flipH="1">
            <a:off x="3331845" y="3257550"/>
            <a:ext cx="1917513" cy="15557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DECCAC-E6B1-6E41-BF7A-298B0F6FE647}"/>
              </a:ext>
            </a:extLst>
          </p:cNvPr>
          <p:cNvCxnSpPr>
            <a:cxnSpLocks/>
            <a:stCxn id="1026" idx="2"/>
            <a:endCxn id="8" idx="0"/>
          </p:cNvCxnSpPr>
          <p:nvPr/>
        </p:nvCxnSpPr>
        <p:spPr>
          <a:xfrm flipH="1">
            <a:off x="5154930" y="3257550"/>
            <a:ext cx="94428" cy="1535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2D39EF-68C1-2D4E-985E-032D27EDFE38}"/>
              </a:ext>
            </a:extLst>
          </p:cNvPr>
          <p:cNvSpPr txBox="1"/>
          <p:nvPr/>
        </p:nvSpPr>
        <p:spPr>
          <a:xfrm>
            <a:off x="2596508" y="3752881"/>
            <a:ext cx="41243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両方中身は全く一緒であっても、右の缶は代替不可となる＝Non-Fungible</a:t>
            </a:r>
          </a:p>
        </p:txBody>
      </p:sp>
      <p:pic>
        <p:nvPicPr>
          <p:cNvPr id="2050" name="Picture 2" descr="社会人の男性の無料アイコン素材 1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7B59E5FF-B15F-FD48-A756-90230521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60" y="1945322"/>
            <a:ext cx="1149985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4E243-3F21-A544-896B-F1511FCDEB25}"/>
              </a:ext>
            </a:extLst>
          </p:cNvPr>
          <p:cNvSpPr txBox="1"/>
          <p:nvPr/>
        </p:nvSpPr>
        <p:spPr>
          <a:xfrm>
            <a:off x="5031522" y="1116746"/>
            <a:ext cx="15841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BTSメンバーが手にした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59EEB9-635C-1B49-BE28-1917CC8E3299}"/>
              </a:ext>
            </a:extLst>
          </p:cNvPr>
          <p:cNvSpPr/>
          <p:nvPr/>
        </p:nvSpPr>
        <p:spPr>
          <a:xfrm>
            <a:off x="2446019" y="1577340"/>
            <a:ext cx="1964305" cy="187118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ED7F0-8DAA-D341-8905-584068337FBB}"/>
              </a:ext>
            </a:extLst>
          </p:cNvPr>
          <p:cNvSpPr txBox="1"/>
          <p:nvPr/>
        </p:nvSpPr>
        <p:spPr>
          <a:xfrm>
            <a:off x="2493801" y="1287928"/>
            <a:ext cx="18687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自販機で買った</a:t>
            </a:r>
          </a:p>
        </p:txBody>
      </p:sp>
    </p:spTree>
    <p:extLst>
      <p:ext uri="{BB962C8B-B14F-4D97-AF65-F5344CB8AC3E}">
        <p14:creationId xmlns:p14="http://schemas.microsoft.com/office/powerpoint/2010/main" val="2138284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A8A7A35-B7F7-8045-B342-D95A380C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870" y="3308643"/>
            <a:ext cx="3658260" cy="9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i (cryptocurrency) - Wikipedia">
            <a:extLst>
              <a:ext uri="{FF2B5EF4-FFF2-40B4-BE49-F238E27FC236}">
                <a16:creationId xmlns:a16="http://schemas.microsoft.com/office/drawing/2014/main" id="{0DA11304-3027-1847-8092-462DA9875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66" y="4466623"/>
            <a:ext cx="3008919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01503-A84B-3445-B694-6A49C9548CF6}"/>
              </a:ext>
            </a:extLst>
          </p:cNvPr>
          <p:cNvSpPr txBox="1"/>
          <p:nvPr/>
        </p:nvSpPr>
        <p:spPr>
          <a:xfrm>
            <a:off x="4789170" y="5692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080" name="Picture 8" descr="Tether (USDT) – Blockchain Exchange Support Center">
            <a:extLst>
              <a:ext uri="{FF2B5EF4-FFF2-40B4-BE49-F238E27FC236}">
                <a16:creationId xmlns:a16="http://schemas.microsoft.com/office/drawing/2014/main" id="{30D9F82A-DA7D-DC44-8EB3-AF0CD8230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844" y="4581903"/>
            <a:ext cx="3804590" cy="104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D14B01-204F-D548-ADB3-3BD74DBF9D3E}"/>
              </a:ext>
            </a:extLst>
          </p:cNvPr>
          <p:cNvSpPr/>
          <p:nvPr/>
        </p:nvSpPr>
        <p:spPr>
          <a:xfrm>
            <a:off x="1131566" y="2208464"/>
            <a:ext cx="6995164" cy="3774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the ERC-20 standard? ERC-20 Ethereum tokens">
            <a:extLst>
              <a:ext uri="{FF2B5EF4-FFF2-40B4-BE49-F238E27FC236}">
                <a16:creationId xmlns:a16="http://schemas.microsoft.com/office/drawing/2014/main" id="{D9BF69B2-AC6C-0A46-886E-79866C54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70" y="1209444"/>
            <a:ext cx="44196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203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0C161-32E6-5A42-A2D4-AABB37B0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600" y="2981662"/>
            <a:ext cx="3276600" cy="10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01503-A84B-3445-B694-6A49C9548CF6}"/>
              </a:ext>
            </a:extLst>
          </p:cNvPr>
          <p:cNvSpPr txBox="1"/>
          <p:nvPr/>
        </p:nvSpPr>
        <p:spPr>
          <a:xfrm>
            <a:off x="4789170" y="5692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14B01-204F-D548-ADB3-3BD74DBF9D3E}"/>
              </a:ext>
            </a:extLst>
          </p:cNvPr>
          <p:cNvSpPr/>
          <p:nvPr/>
        </p:nvSpPr>
        <p:spPr>
          <a:xfrm>
            <a:off x="2145030" y="2208464"/>
            <a:ext cx="5490210" cy="3774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the ERC-20 standard? ERC-20 Ethereum tokens">
            <a:extLst>
              <a:ext uri="{FF2B5EF4-FFF2-40B4-BE49-F238E27FC236}">
                <a16:creationId xmlns:a16="http://schemas.microsoft.com/office/drawing/2014/main" id="{D9BF69B2-AC6C-0A46-886E-79866C54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70" y="1209444"/>
            <a:ext cx="44196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verything You Need to Know About ERC721 Tokens | Hacker Noon">
            <a:extLst>
              <a:ext uri="{FF2B5EF4-FFF2-40B4-BE49-F238E27FC236}">
                <a16:creationId xmlns:a16="http://schemas.microsoft.com/office/drawing/2014/main" id="{15F8713D-06C8-274E-AA7B-FC9214129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1" r="44623" b="31278"/>
          <a:stretch/>
        </p:blipFill>
        <p:spPr bwMode="auto">
          <a:xfrm>
            <a:off x="4027170" y="2208464"/>
            <a:ext cx="2236470" cy="7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A3B7162-65AD-604B-BCE2-94F25E9D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873" y="3850640"/>
            <a:ext cx="4310053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263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0C161-32E6-5A42-A2D4-AABB37B0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600" y="2981662"/>
            <a:ext cx="3276600" cy="10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01503-A84B-3445-B694-6A49C9548CF6}"/>
              </a:ext>
            </a:extLst>
          </p:cNvPr>
          <p:cNvSpPr txBox="1"/>
          <p:nvPr/>
        </p:nvSpPr>
        <p:spPr>
          <a:xfrm>
            <a:off x="4789170" y="5692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14B01-204F-D548-ADB3-3BD74DBF9D3E}"/>
              </a:ext>
            </a:extLst>
          </p:cNvPr>
          <p:cNvSpPr/>
          <p:nvPr/>
        </p:nvSpPr>
        <p:spPr>
          <a:xfrm>
            <a:off x="2145030" y="2208464"/>
            <a:ext cx="5490210" cy="3774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the ERC-20 standard? ERC-20 Ethereum tokens">
            <a:extLst>
              <a:ext uri="{FF2B5EF4-FFF2-40B4-BE49-F238E27FC236}">
                <a16:creationId xmlns:a16="http://schemas.microsoft.com/office/drawing/2014/main" id="{D9BF69B2-AC6C-0A46-886E-79866C54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70" y="1209444"/>
            <a:ext cx="44196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A3B7162-65AD-604B-BCE2-94F25E9D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873" y="3850640"/>
            <a:ext cx="4310053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B05CDB-9A4E-5146-A6F6-3B2B6AD067B2}"/>
              </a:ext>
            </a:extLst>
          </p:cNvPr>
          <p:cNvSpPr txBox="1"/>
          <p:nvPr/>
        </p:nvSpPr>
        <p:spPr>
          <a:xfrm>
            <a:off x="4206240" y="2259082"/>
            <a:ext cx="2023110" cy="6309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500" b="1"/>
              <a:t>ERC-1155</a:t>
            </a:r>
          </a:p>
        </p:txBody>
      </p:sp>
    </p:spTree>
    <p:extLst>
      <p:ext uri="{BB962C8B-B14F-4D97-AF65-F5344CB8AC3E}">
        <p14:creationId xmlns:p14="http://schemas.microsoft.com/office/powerpoint/2010/main" val="41573963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F986AAA-B86B-E940-9719-868D52E6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55" y="543715"/>
            <a:ext cx="5942330" cy="395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3"/>
          <a:srcRect r="70558"/>
          <a:stretch/>
        </p:blipFill>
        <p:spPr>
          <a:xfrm>
            <a:off x="-1" y="4234398"/>
            <a:ext cx="9143999" cy="12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8720" y="4335105"/>
            <a:ext cx="672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暗号資産：</a:t>
            </a:r>
            <a:r>
              <a:rPr lang="en-US" altLang="ja-JP" sz="3000" b="1">
                <a:solidFill>
                  <a:schemeClr val="bg1"/>
                </a:solidFill>
                <a:latin typeface="Microsoft YaHei"/>
                <a:cs typeface="Microsoft YaHei"/>
              </a:rPr>
              <a:t>NFT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って何？</a:t>
            </a:r>
            <a:endParaRPr lang="en-US" altLang="ja-JP" sz="3000" b="1">
              <a:solidFill>
                <a:schemeClr val="bg1"/>
              </a:solidFill>
              <a:latin typeface="Microsoft YaHei"/>
              <a:cs typeface="Microsoft YaHei"/>
            </a:endParaRP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デジタルアートが７０億で売れるって？</a:t>
            </a:r>
            <a:endParaRPr lang="en-US" altLang="ja-JP" sz="3000" b="1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DE68FDB-308B-804F-B6B3-D328D68AA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2" r="25694"/>
          <a:stretch/>
        </p:blipFill>
        <p:spPr bwMode="auto">
          <a:xfrm>
            <a:off x="1783922" y="2439999"/>
            <a:ext cx="2800350" cy="165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101 Bored Apes and Kennels' NFTs expected to fetch up to combined US$20  million in auction | Auctions News | THE VALUE | Art News">
            <a:extLst>
              <a:ext uri="{FF2B5EF4-FFF2-40B4-BE49-F238E27FC236}">
                <a16:creationId xmlns:a16="http://schemas.microsoft.com/office/drawing/2014/main" id="{DC68F55B-E99D-4442-A567-2661F44FE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776167"/>
            <a:ext cx="1847435" cy="184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7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>
            <a:extLst>
              <a:ext uri="{FF2B5EF4-FFF2-40B4-BE49-F238E27FC236}">
                <a16:creationId xmlns:a16="http://schemas.microsoft.com/office/drawing/2014/main" id="{C2FDEC24-62CE-2C4D-BFBF-8673BBED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86" y="2015723"/>
            <a:ext cx="6306625" cy="156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50DD0-C5DF-8242-8BE9-4732D27B23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479211"/>
            <a:ext cx="9143997" cy="12279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8236" y="3585372"/>
            <a:ext cx="690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エンフェーズ、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FY21.Q4【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好決算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売上：◎、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：◎、ガイダンス：◎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0120826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D8254-8FBF-8344-917D-83642724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371"/>
            <a:ext cx="9144000" cy="4445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3DC8F-39EC-E143-8418-6899B16FCC98}"/>
              </a:ext>
            </a:extLst>
          </p:cNvPr>
          <p:cNvSpPr txBox="1"/>
          <p:nvPr/>
        </p:nvSpPr>
        <p:spPr>
          <a:xfrm>
            <a:off x="6054131" y="1761393"/>
            <a:ext cx="139295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通常の買い$301.1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69E615-B620-B54D-9CAA-33C73E77DA9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447084" y="1899893"/>
            <a:ext cx="888024" cy="53557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98787C-057A-D24D-8A71-24234A367361}"/>
              </a:ext>
            </a:extLst>
          </p:cNvPr>
          <p:cNvSpPr txBox="1"/>
          <p:nvPr/>
        </p:nvSpPr>
        <p:spPr>
          <a:xfrm>
            <a:off x="7385539" y="4284032"/>
            <a:ext cx="149469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トレンド買い$267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48AD2F-36FA-FB49-8BFB-F10EE82E9AD8}"/>
              </a:ext>
            </a:extLst>
          </p:cNvPr>
          <p:cNvCxnSpPr>
            <a:cxnSpLocks/>
          </p:cNvCxnSpPr>
          <p:nvPr/>
        </p:nvCxnSpPr>
        <p:spPr>
          <a:xfrm flipH="1" flipV="1">
            <a:off x="8396654" y="3191608"/>
            <a:ext cx="90854" cy="109242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60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E944DF-C7A1-F142-98E5-53967FCBA2F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9211"/>
            <a:ext cx="9143998" cy="12279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8236" y="3585372"/>
            <a:ext cx="690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デジタル・タービン、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FY22.Q3【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まずまず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】</a:t>
            </a:r>
          </a:p>
          <a:p>
            <a:pPr algn="ctr"/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売上：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 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、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EPS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：</a:t>
            </a:r>
            <a:r>
              <a:rPr lang="en-US" altLang="ja-JP" sz="3000" b="1" dirty="0">
                <a:solidFill>
                  <a:schemeClr val="bg1"/>
                </a:solidFill>
                <a:latin typeface="Microsoft YaHei"/>
                <a:cs typeface="Microsoft YaHei"/>
              </a:rPr>
              <a:t>○</a:t>
            </a:r>
            <a:r>
              <a:rPr lang="ja-JP" altLang="en-US" sz="3000" b="1">
                <a:solidFill>
                  <a:schemeClr val="bg1"/>
                </a:solidFill>
                <a:latin typeface="Microsoft YaHei"/>
                <a:cs typeface="Microsoft YaHei"/>
              </a:rPr>
              <a:t> 、ガイダンス：△</a:t>
            </a:r>
            <a:endParaRPr lang="en-US" altLang="ja-JP" sz="3000" b="1" dirty="0">
              <a:solidFill>
                <a:schemeClr val="bg1"/>
              </a:solidFill>
              <a:latin typeface="Microsoft YaHei"/>
              <a:cs typeface="Microsoft YaHei"/>
            </a:endParaRPr>
          </a:p>
        </p:txBody>
      </p:sp>
      <p:pic>
        <p:nvPicPr>
          <p:cNvPr id="8198" name="Picture 6" descr="Leading Growth &amp; Monetization Platform | Digital Turbine">
            <a:extLst>
              <a:ext uri="{FF2B5EF4-FFF2-40B4-BE49-F238E27FC236}">
                <a16:creationId xmlns:a16="http://schemas.microsoft.com/office/drawing/2014/main" id="{BB9C4904-CDDE-3E43-B8DB-5A92194B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99" y="2090349"/>
            <a:ext cx="63500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812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79222</TotalTime>
  <Words>1357</Words>
  <Application>Microsoft Macintosh PowerPoint</Application>
  <PresentationFormat>On-screen Show (4:3)</PresentationFormat>
  <Paragraphs>299</Paragraphs>
  <Slides>80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Microsoft YaHei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Takako Yoshikawa</dc:creator>
  <cp:lastModifiedBy>Yoshikawa Takako</cp:lastModifiedBy>
  <cp:revision>29</cp:revision>
  <cp:lastPrinted>2021-11-08T18:07:44Z</cp:lastPrinted>
  <dcterms:created xsi:type="dcterms:W3CDTF">2021-11-08T17:54:52Z</dcterms:created>
  <dcterms:modified xsi:type="dcterms:W3CDTF">2022-02-17T14:56:03Z</dcterms:modified>
</cp:coreProperties>
</file>